
<file path=[Content_Types].xml><?xml version="1.0" encoding="utf-8"?>
<Types xmlns="http://schemas.openxmlformats.org/package/2006/content-types">
  <Default Extension="xml" ContentType="application/xml"/>
  <Default Extension="jpeg" ContentType="image/jpeg"/>
  <Default Extension="JPG" ContentType="image/.jpg"/>
  <Default Extension="vml" ContentType="application/vnd.openxmlformats-officedocument.vmlDrawing"/>
  <Default Extension="xlsx" ContentType="application/vnd.openxmlformats-officedocument.spreadsheetml.sheet"/>
  <Default Extension="bin" ContentType="application/vnd.openxmlformats-officedocument.oleObject"/>
  <Default Extension="png" ContentType="image/png"/>
  <Default Extension="emf" ContentType="image/x-emf"/>
  <Default Extension="rels" ContentType="application/vnd.openxmlformats-package.relationship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3"/>
    <p:sldMasterId id="2147483669" r:id="rId4"/>
    <p:sldMasterId id="2147483738" r:id="rId5"/>
  </p:sldMasterIdLst>
  <p:notesMasterIdLst>
    <p:notesMasterId r:id="rId7"/>
  </p:notesMasterIdLst>
  <p:sldIdLst>
    <p:sldId id="417" r:id="rId6"/>
    <p:sldId id="16764333" r:id="rId8"/>
    <p:sldId id="16764335" r:id="rId9"/>
    <p:sldId id="16764293" r:id="rId10"/>
    <p:sldId id="261" r:id="rId11"/>
    <p:sldId id="296" r:id="rId12"/>
    <p:sldId id="1511" r:id="rId13"/>
    <p:sldId id="16764366" r:id="rId14"/>
    <p:sldId id="16764367" r:id="rId15"/>
    <p:sldId id="16764371" r:id="rId16"/>
    <p:sldId id="16764368" r:id="rId17"/>
    <p:sldId id="16764372" r:id="rId18"/>
    <p:sldId id="16764373" r:id="rId19"/>
    <p:sldId id="16764303" r:id="rId20"/>
    <p:sldId id="16764305" r:id="rId21"/>
    <p:sldId id="1676429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9117D"/>
    <a:srgbClr val="F2B8D5"/>
    <a:srgbClr val="A31D60"/>
    <a:srgbClr val="C20E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4902" autoAdjust="0"/>
    <p:restoredTop sz="85206" autoAdjust="0"/>
  </p:normalViewPr>
  <p:slideViewPr>
    <p:cSldViewPr showGuides="1">
      <p:cViewPr varScale="1">
        <p:scale>
          <a:sx n="58" d="100"/>
          <a:sy n="58" d="100"/>
        </p:scale>
        <p:origin x="96" y="138"/>
      </p:cViewPr>
      <p:guideLst>
        <p:guide orient="horz" pos="2160"/>
        <p:guide pos="3796"/>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8" Type="http://schemas.openxmlformats.org/officeDocument/2006/relationships/customXml" Target="../customXml/item3.xml"/><Relationship Id="rId27" Type="http://schemas.openxmlformats.org/officeDocument/2006/relationships/customXml" Target="../customXml/item2.xml"/><Relationship Id="rId26" Type="http://schemas.openxmlformats.org/officeDocument/2006/relationships/customXml" Target="../customXml/item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4" Type="http://schemas.microsoft.com/office/2011/relationships/chartColorStyle" Target="colors1.xml"/><Relationship Id="rId3" Type="http://schemas.microsoft.com/office/2011/relationships/chartStyle" Target="style1.xml"/><Relationship Id="rId2" Type="http://schemas.openxmlformats.org/officeDocument/2006/relationships/themeOverride" Target="../theme/themeOverride1.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4" Type="http://schemas.microsoft.com/office/2011/relationships/chartColorStyle" Target="colors2.xml"/><Relationship Id="rId3" Type="http://schemas.microsoft.com/office/2011/relationships/chartStyle" Target="style2.xml"/><Relationship Id="rId2" Type="http://schemas.openxmlformats.org/officeDocument/2006/relationships/themeOverride" Target="../theme/themeOverride2.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4" Type="http://schemas.microsoft.com/office/2011/relationships/chartColorStyle" Target="colors3.xml"/><Relationship Id="rId3" Type="http://schemas.microsoft.com/office/2011/relationships/chartStyle" Target="style3.xml"/><Relationship Id="rId2" Type="http://schemas.openxmlformats.org/officeDocument/2006/relationships/themeOverride" Target="../theme/themeOverride3.xml"/><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4" Type="http://schemas.microsoft.com/office/2011/relationships/chartColorStyle" Target="colors4.xml"/><Relationship Id="rId3" Type="http://schemas.microsoft.com/office/2011/relationships/chartStyle" Target="style4.xml"/><Relationship Id="rId2" Type="http://schemas.openxmlformats.org/officeDocument/2006/relationships/themeOverride" Target="../theme/themeOverride4.xml"/><Relationship Id="rId1" Type="http://schemas.openxmlformats.org/officeDocument/2006/relationships/package" Target="../embeddings/Workbook6.xlsx"/></Relationships>
</file>

<file path=ppt/charts/_rels/chart7.xml.rels><?xml version="1.0" encoding="UTF-8" standalone="yes"?>
<Relationships xmlns="http://schemas.openxmlformats.org/package/2006/relationships"><Relationship Id="rId4" Type="http://schemas.microsoft.com/office/2011/relationships/chartColorStyle" Target="colors5.xml"/><Relationship Id="rId3" Type="http://schemas.microsoft.com/office/2011/relationships/chartStyle" Target="style5.xml"/><Relationship Id="rId2" Type="http://schemas.openxmlformats.org/officeDocument/2006/relationships/themeOverride" Target="../theme/themeOverride5.xml"/><Relationship Id="rId1" Type="http://schemas.openxmlformats.org/officeDocument/2006/relationships/package" Target="../embeddings/Workbook7.xlsx"/></Relationships>
</file>

<file path=ppt/charts/_rels/chart8.xml.rels><?xml version="1.0" encoding="UTF-8" standalone="yes"?>
<Relationships xmlns="http://schemas.openxmlformats.org/package/2006/relationships"><Relationship Id="rId4" Type="http://schemas.microsoft.com/office/2011/relationships/chartColorStyle" Target="colors6.xml"/><Relationship Id="rId3" Type="http://schemas.microsoft.com/office/2011/relationships/chartStyle" Target="style6.xml"/><Relationship Id="rId2" Type="http://schemas.openxmlformats.org/officeDocument/2006/relationships/themeOverride" Target="../theme/themeOverride6.xml"/><Relationship Id="rId1" Type="http://schemas.openxmlformats.org/officeDocument/2006/relationships/package" Target="../embeddings/Workbook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0852039980337539"/>
          <c:y val="0.0691489361702128"/>
          <c:w val="0.982959200393249"/>
          <c:h val="0.861702127659574"/>
        </c:manualLayout>
      </c:layout>
      <c:barChart>
        <c:barDir val="col"/>
        <c:grouping val="stacked"/>
        <c:varyColors val="0"/>
        <c:ser>
          <c:idx val="0"/>
          <c:order val="0"/>
          <c:spPr>
            <a:solidFill>
              <a:srgbClr val="004FA2"/>
            </a:solidFill>
            <a:ln>
              <a:noFill/>
            </a:ln>
          </c:spPr>
          <c:invertIfNegative val="0"/>
          <c:dPt>
            <c:idx val="0"/>
            <c:invertIfNegative val="0"/>
            <c:bubble3D val="0"/>
            <c:spPr>
              <a:solidFill>
                <a:srgbClr val="808080"/>
              </a:solidFill>
              <a:ln>
                <a:noFill/>
              </a:ln>
            </c:spPr>
          </c:dPt>
          <c:dPt>
            <c:idx val="1"/>
            <c:invertIfNegative val="0"/>
            <c:bubble3D val="0"/>
            <c:spPr>
              <a:solidFill>
                <a:srgbClr val="808080"/>
              </a:solidFill>
              <a:ln>
                <a:noFill/>
              </a:ln>
            </c:spPr>
          </c:dPt>
          <c:dLbls>
            <c:delete val="1"/>
          </c:dLbls>
          <c:val>
            <c:numRef>
              <c:f>Sheet1!$A$1:$T$1</c:f>
              <c:numCache>
                <c:formatCode>General</c:formatCode>
                <c:ptCount val="20"/>
                <c:pt idx="0">
                  <c:v>0</c:v>
                </c:pt>
                <c:pt idx="1">
                  <c:v>0</c:v>
                </c:pt>
                <c:pt idx="2">
                  <c:v>6.08772491385684</c:v>
                </c:pt>
                <c:pt idx="3">
                  <c:v>6.08772491385684</c:v>
                </c:pt>
                <c:pt idx="4">
                  <c:v>7.28716364244695</c:v>
                </c:pt>
                <c:pt idx="5">
                  <c:v>7.28716364244695</c:v>
                </c:pt>
                <c:pt idx="6">
                  <c:v>7.28716364244695</c:v>
                </c:pt>
                <c:pt idx="7">
                  <c:v>7.28716364244695</c:v>
                </c:pt>
                <c:pt idx="8">
                  <c:v>7.51250204858956</c:v>
                </c:pt>
                <c:pt idx="9">
                  <c:v>7.51250204858956</c:v>
                </c:pt>
                <c:pt idx="10">
                  <c:v>7.51250204858956</c:v>
                </c:pt>
                <c:pt idx="11">
                  <c:v>7.51250204858956</c:v>
                </c:pt>
                <c:pt idx="12">
                  <c:v>7.37257667843512</c:v>
                </c:pt>
                <c:pt idx="13">
                  <c:v>7.37257667843512</c:v>
                </c:pt>
                <c:pt idx="14">
                  <c:v>7.37257667843512</c:v>
                </c:pt>
                <c:pt idx="15">
                  <c:v>7.37257667843512</c:v>
                </c:pt>
                <c:pt idx="16">
                  <c:v>8.82352941176471</c:v>
                </c:pt>
                <c:pt idx="17">
                  <c:v>8.82352941176471</c:v>
                </c:pt>
                <c:pt idx="18">
                  <c:v>8.82352941176471</c:v>
                </c:pt>
                <c:pt idx="19">
                  <c:v>8.82352941176471</c:v>
                </c:pt>
              </c:numCache>
            </c:numRef>
          </c:val>
        </c:ser>
        <c:ser>
          <c:idx val="1"/>
          <c:order val="1"/>
          <c:spPr>
            <a:solidFill>
              <a:srgbClr val="D7F0EA"/>
            </a:solidFill>
            <a:ln>
              <a:noFill/>
            </a:ln>
          </c:spPr>
          <c:invertIfNegative val="0"/>
          <c:dPt>
            <c:idx val="0"/>
            <c:invertIfNegative val="0"/>
            <c:bubble3D val="0"/>
            <c:spPr>
              <a:solidFill>
                <a:srgbClr val="88D4C2"/>
              </a:solidFill>
              <a:ln>
                <a:noFill/>
              </a:ln>
            </c:spPr>
          </c:dPt>
          <c:dPt>
            <c:idx val="1"/>
            <c:invertIfNegative val="0"/>
            <c:bubble3D val="0"/>
            <c:spPr>
              <a:solidFill>
                <a:srgbClr val="88D4C2"/>
              </a:solidFill>
              <a:ln>
                <a:noFill/>
              </a:ln>
            </c:spPr>
          </c:dPt>
          <c:dLbls>
            <c:delete val="1"/>
          </c:dLbls>
          <c:val>
            <c:numRef>
              <c:f>Sheet1!$A$2:$T$2</c:f>
              <c:numCache>
                <c:formatCode>General</c:formatCode>
                <c:ptCount val="20"/>
                <c:pt idx="0">
                  <c:v>0</c:v>
                </c:pt>
                <c:pt idx="1">
                  <c:v>0</c:v>
                </c:pt>
                <c:pt idx="2">
                  <c:v>0</c:v>
                </c:pt>
                <c:pt idx="3">
                  <c:v>0</c:v>
                </c:pt>
                <c:pt idx="4">
                  <c:v>16.4992384357289</c:v>
                </c:pt>
                <c:pt idx="5">
                  <c:v>16.4992384357289</c:v>
                </c:pt>
                <c:pt idx="6">
                  <c:v>16.4992384357289</c:v>
                </c:pt>
                <c:pt idx="7">
                  <c:v>16.4992384357289</c:v>
                </c:pt>
                <c:pt idx="8">
                  <c:v>33.9138806665888</c:v>
                </c:pt>
                <c:pt idx="9">
                  <c:v>33.9138806665888</c:v>
                </c:pt>
                <c:pt idx="10">
                  <c:v>33.9138806665888</c:v>
                </c:pt>
                <c:pt idx="11">
                  <c:v>33.9138806665888</c:v>
                </c:pt>
                <c:pt idx="12">
                  <c:v>33.2822119795184</c:v>
                </c:pt>
                <c:pt idx="13">
                  <c:v>33.2822119795184</c:v>
                </c:pt>
                <c:pt idx="14">
                  <c:v>33.2822119795184</c:v>
                </c:pt>
                <c:pt idx="15">
                  <c:v>33.2822119795184</c:v>
                </c:pt>
                <c:pt idx="16">
                  <c:v>34.1317365269461</c:v>
                </c:pt>
                <c:pt idx="17">
                  <c:v>34.1317365269461</c:v>
                </c:pt>
                <c:pt idx="18">
                  <c:v>34.1317365269461</c:v>
                </c:pt>
                <c:pt idx="19">
                  <c:v>34.1317365269461</c:v>
                </c:pt>
              </c:numCache>
            </c:numRef>
          </c:val>
        </c:ser>
        <c:ser>
          <c:idx val="2"/>
          <c:order val="2"/>
          <c:spPr>
            <a:solidFill>
              <a:srgbClr val="00783A"/>
            </a:solidFill>
            <a:ln>
              <a:noFill/>
            </a:ln>
          </c:spPr>
          <c:invertIfNegative val="0"/>
          <c:dPt>
            <c:idx val="0"/>
            <c:invertIfNegative val="0"/>
            <c:bubble3D val="0"/>
            <c:spPr>
              <a:solidFill>
                <a:srgbClr val="1DFF89"/>
              </a:solidFill>
              <a:ln>
                <a:noFill/>
              </a:ln>
            </c:spPr>
          </c:dPt>
          <c:dPt>
            <c:idx val="1"/>
            <c:invertIfNegative val="0"/>
            <c:bubble3D val="0"/>
            <c:spPr>
              <a:solidFill>
                <a:srgbClr val="1DFF89"/>
              </a:solidFill>
              <a:ln>
                <a:noFill/>
              </a:ln>
            </c:spPr>
          </c:dPt>
          <c:dLbls>
            <c:delete val="1"/>
          </c:dLbls>
          <c:val>
            <c:numRef>
              <c:f>Sheet1!$A$3:$T$3</c:f>
              <c:numCache>
                <c:formatCode>General</c:formatCode>
                <c:ptCount val="20"/>
                <c:pt idx="0">
                  <c:v>0</c:v>
                </c:pt>
                <c:pt idx="1">
                  <c:v>0</c:v>
                </c:pt>
                <c:pt idx="2">
                  <c:v>3.48842378012761</c:v>
                </c:pt>
                <c:pt idx="3">
                  <c:v>3.48842378012761</c:v>
                </c:pt>
                <c:pt idx="4">
                  <c:v>4.17573318435115</c:v>
                </c:pt>
                <c:pt idx="5">
                  <c:v>4.17573318435115</c:v>
                </c:pt>
                <c:pt idx="6">
                  <c:v>4.17573318435115</c:v>
                </c:pt>
                <c:pt idx="7">
                  <c:v>4.17573318435115</c:v>
                </c:pt>
                <c:pt idx="8">
                  <c:v>4.30485791743077</c:v>
                </c:pt>
                <c:pt idx="9">
                  <c:v>4.30485791743077</c:v>
                </c:pt>
                <c:pt idx="10">
                  <c:v>4.30485791743077</c:v>
                </c:pt>
                <c:pt idx="11">
                  <c:v>4.30485791743077</c:v>
                </c:pt>
                <c:pt idx="12">
                  <c:v>4.22467706241565</c:v>
                </c:pt>
                <c:pt idx="13">
                  <c:v>4.22467706241565</c:v>
                </c:pt>
                <c:pt idx="14">
                  <c:v>4.22467706241565</c:v>
                </c:pt>
                <c:pt idx="15">
                  <c:v>4.22467706241565</c:v>
                </c:pt>
                <c:pt idx="16">
                  <c:v>22.2437477985206</c:v>
                </c:pt>
                <c:pt idx="17">
                  <c:v>22.2437477985206</c:v>
                </c:pt>
                <c:pt idx="18">
                  <c:v>22.2437477985206</c:v>
                </c:pt>
                <c:pt idx="19">
                  <c:v>22.2437477985206</c:v>
                </c:pt>
              </c:numCache>
            </c:numRef>
          </c:val>
        </c:ser>
        <c:ser>
          <c:idx val="3"/>
          <c:order val="3"/>
          <c:spPr>
            <a:solidFill>
              <a:srgbClr val="1DFF89"/>
            </a:solidFill>
            <a:ln>
              <a:noFill/>
            </a:ln>
          </c:spPr>
          <c:invertIfNegative val="0"/>
          <c:dPt>
            <c:idx val="0"/>
            <c:invertIfNegative val="0"/>
            <c:bubble3D val="0"/>
            <c:spPr>
              <a:solidFill>
                <a:srgbClr val="00783A"/>
              </a:solidFill>
              <a:ln>
                <a:noFill/>
              </a:ln>
            </c:spPr>
          </c:dPt>
          <c:dPt>
            <c:idx val="1"/>
            <c:invertIfNegative val="0"/>
            <c:bubble3D val="0"/>
            <c:spPr>
              <a:solidFill>
                <a:srgbClr val="00783A"/>
              </a:solidFill>
              <a:ln>
                <a:noFill/>
              </a:ln>
            </c:spPr>
          </c:dPt>
          <c:dLbls>
            <c:delete val="1"/>
          </c:dLbls>
          <c:val>
            <c:numRef>
              <c:f>Sheet1!$A$4:$T$4</c:f>
              <c:numCache>
                <c:formatCode>General</c:formatCode>
                <c:ptCount val="2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numCache>
            </c:numRef>
          </c:val>
        </c:ser>
        <c:ser>
          <c:idx val="4"/>
          <c:order val="4"/>
          <c:spPr>
            <a:solidFill>
              <a:srgbClr val="88D4C2"/>
            </a:solidFill>
            <a:ln>
              <a:noFill/>
            </a:ln>
          </c:spPr>
          <c:invertIfNegative val="0"/>
          <c:dPt>
            <c:idx val="0"/>
            <c:invertIfNegative val="0"/>
            <c:bubble3D val="0"/>
            <c:spPr>
              <a:solidFill>
                <a:srgbClr val="D7F0EA"/>
              </a:solidFill>
              <a:ln>
                <a:noFill/>
              </a:ln>
            </c:spPr>
          </c:dPt>
          <c:dPt>
            <c:idx val="1"/>
            <c:invertIfNegative val="0"/>
            <c:bubble3D val="0"/>
            <c:spPr>
              <a:solidFill>
                <a:srgbClr val="D7F0EA"/>
              </a:solidFill>
              <a:ln>
                <a:noFill/>
              </a:ln>
            </c:spPr>
          </c:dPt>
          <c:dLbls>
            <c:delete val="1"/>
          </c:dLbls>
          <c:val>
            <c:numRef>
              <c:f>Sheet1!$A$5:$T$5</c:f>
              <c:numCache>
                <c:formatCode>General</c:formatCode>
                <c:ptCount val="20"/>
                <c:pt idx="0">
                  <c:v>0</c:v>
                </c:pt>
                <c:pt idx="1">
                  <c:v>0</c:v>
                </c:pt>
                <c:pt idx="2">
                  <c:v>0.680668054659046</c:v>
                </c:pt>
                <c:pt idx="3">
                  <c:v>0.680668054659046</c:v>
                </c:pt>
                <c:pt idx="4">
                  <c:v>1.22216581005399</c:v>
                </c:pt>
                <c:pt idx="5">
                  <c:v>1.22216581005399</c:v>
                </c:pt>
                <c:pt idx="6">
                  <c:v>1.22216581005399</c:v>
                </c:pt>
                <c:pt idx="7">
                  <c:v>1.22216581005399</c:v>
                </c:pt>
                <c:pt idx="8">
                  <c:v>1.25995841485779</c:v>
                </c:pt>
                <c:pt idx="9">
                  <c:v>1.25995841485779</c:v>
                </c:pt>
                <c:pt idx="10">
                  <c:v>1.25995841485779</c:v>
                </c:pt>
                <c:pt idx="11">
                  <c:v>1.25995841485779</c:v>
                </c:pt>
                <c:pt idx="12">
                  <c:v>1.23649084753629</c:v>
                </c:pt>
                <c:pt idx="13">
                  <c:v>1.23649084753629</c:v>
                </c:pt>
                <c:pt idx="14">
                  <c:v>1.23649084753629</c:v>
                </c:pt>
                <c:pt idx="15">
                  <c:v>1.23649084753629</c:v>
                </c:pt>
                <c:pt idx="16">
                  <c:v>22.0852412821416</c:v>
                </c:pt>
                <c:pt idx="17">
                  <c:v>22.0852412821416</c:v>
                </c:pt>
                <c:pt idx="18">
                  <c:v>22.0852412821416</c:v>
                </c:pt>
                <c:pt idx="19">
                  <c:v>22.0852412821416</c:v>
                </c:pt>
              </c:numCache>
            </c:numRef>
          </c:val>
        </c:ser>
        <c:ser>
          <c:idx val="5"/>
          <c:order val="5"/>
          <c:spPr>
            <a:solidFill>
              <a:srgbClr val="808080"/>
            </a:solidFill>
            <a:ln>
              <a:noFill/>
            </a:ln>
          </c:spPr>
          <c:invertIfNegative val="0"/>
          <c:dPt>
            <c:idx val="0"/>
            <c:invertIfNegative val="0"/>
            <c:bubble3D val="0"/>
            <c:spPr>
              <a:solidFill>
                <a:srgbClr val="004FA2"/>
              </a:solidFill>
              <a:ln>
                <a:noFill/>
              </a:ln>
            </c:spPr>
          </c:dPt>
          <c:dPt>
            <c:idx val="1"/>
            <c:invertIfNegative val="0"/>
            <c:bubble3D val="0"/>
            <c:spPr>
              <a:solidFill>
                <a:srgbClr val="004FA2"/>
              </a:solidFill>
              <a:ln>
                <a:noFill/>
              </a:ln>
            </c:spPr>
          </c:dPt>
          <c:dLbls>
            <c:delete val="1"/>
          </c:dLbls>
          <c:val>
            <c:numRef>
              <c:f>Sheet1!$A$6:$T$6</c:f>
              <c:numCache>
                <c:formatCode>General</c:formatCode>
                <c:ptCount val="20"/>
                <c:pt idx="0">
                  <c:v>0</c:v>
                </c:pt>
                <c:pt idx="1">
                  <c:v>0</c:v>
                </c:pt>
                <c:pt idx="2">
                  <c:v>0</c:v>
                </c:pt>
                <c:pt idx="3">
                  <c:v>0</c:v>
                </c:pt>
                <c:pt idx="4">
                  <c:v>4.94094196142183</c:v>
                </c:pt>
                <c:pt idx="5">
                  <c:v>4.94094196142183</c:v>
                </c:pt>
                <c:pt idx="6">
                  <c:v>4.94094196142183</c:v>
                </c:pt>
                <c:pt idx="7">
                  <c:v>4.94094196142183</c:v>
                </c:pt>
                <c:pt idx="8">
                  <c:v>17.0713724954938</c:v>
                </c:pt>
                <c:pt idx="9">
                  <c:v>17.0713724954938</c:v>
                </c:pt>
                <c:pt idx="10">
                  <c:v>17.0713724954938</c:v>
                </c:pt>
                <c:pt idx="11">
                  <c:v>17.0713724954938</c:v>
                </c:pt>
                <c:pt idx="12">
                  <c:v>17.9405060358918</c:v>
                </c:pt>
                <c:pt idx="13">
                  <c:v>17.9405060358918</c:v>
                </c:pt>
                <c:pt idx="14">
                  <c:v>17.9405060358918</c:v>
                </c:pt>
                <c:pt idx="15">
                  <c:v>17.9405060358918</c:v>
                </c:pt>
                <c:pt idx="16">
                  <c:v>12.7162555663569</c:v>
                </c:pt>
                <c:pt idx="17">
                  <c:v>12.7162555663569</c:v>
                </c:pt>
                <c:pt idx="18">
                  <c:v>12.7162555663569</c:v>
                </c:pt>
                <c:pt idx="19">
                  <c:v>12.7162555663569</c:v>
                </c:pt>
              </c:numCache>
            </c:numRef>
          </c:val>
        </c:ser>
        <c:ser>
          <c:idx val="6"/>
          <c:order val="6"/>
          <c:spPr>
            <a:solidFill>
              <a:srgbClr val="79C9FB"/>
            </a:solidFill>
            <a:ln>
              <a:noFill/>
            </a:ln>
          </c:spPr>
          <c:invertIfNegative val="0"/>
          <c:dLbls>
            <c:delete val="1"/>
          </c:dLbls>
          <c:val>
            <c:numRef>
              <c:f>Sheet1!$A$7:$T$7</c:f>
              <c:numCache>
                <c:formatCode>General</c:formatCode>
                <c:ptCount val="2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numCache>
            </c:numRef>
          </c:val>
        </c:ser>
        <c:dLbls>
          <c:showLegendKey val="0"/>
          <c:showVal val="0"/>
          <c:showCatName val="0"/>
          <c:showSerName val="0"/>
          <c:showPercent val="0"/>
          <c:showBubbleSize val="0"/>
        </c:dLbls>
        <c:gapWidth val="0"/>
        <c:overlap val="100"/>
        <c:axId val="1891509631"/>
        <c:axId val="1"/>
      </c:barChart>
      <c:catAx>
        <c:axId val="1891509631"/>
        <c:scaling>
          <c:orientation val="minMax"/>
        </c:scaling>
        <c:delete val="0"/>
        <c:axPos val="b"/>
        <c:majorGridlines>
          <c:spPr>
            <a:ln w="9525" cap="flat" cmpd="sng" algn="ctr">
              <a:noFill/>
              <a:prstDash val="solid"/>
              <a:round/>
            </a:ln>
          </c:spPr>
        </c:majorGridlines>
        <c:majorTickMark val="none"/>
        <c:minorTickMark val="none"/>
        <c:tickLblPos val="none"/>
        <c:spPr>
          <a:ln w="9525" cap="flat" cmpd="sng" algn="ctr">
            <a:solidFill>
              <a:srgbClr val="808080"/>
            </a:solidFill>
            <a:prstDash val="solid"/>
            <a:round/>
          </a:ln>
        </c:spPr>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1"/>
        <c:crosses val="min"/>
        <c:auto val="0"/>
        <c:lblAlgn val="ctr"/>
        <c:lblOffset val="100"/>
        <c:noMultiLvlLbl val="0"/>
      </c:catAx>
      <c:valAx>
        <c:axId val="1"/>
        <c:scaling>
          <c:orientation val="minMax"/>
          <c:max val="100.00051058573"/>
          <c:min val="0"/>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1891509631"/>
        <c:crosses val="min"/>
        <c:crossBetween val="between"/>
      </c:valAx>
      <c:spPr>
        <a:noFill/>
        <a:ln w="9525" cmpd="sng" algn="ctr">
          <a:solidFill>
            <a:srgbClr val="E2E2E2"/>
          </a:solidFill>
          <a:prstDash val="solid"/>
        </a:ln>
      </c:spPr>
    </c:plotArea>
    <c:plotVisOnly val="0"/>
    <c:dispBlanksAs val="gap"/>
    <c:showDLblsOverMax val="1"/>
    <c:extLst>
      <c:ext uri="{0b15fc19-7d7d-44ad-8c2d-2c3a37ce22c3}">
        <chartProps xmlns="https://web.wps.cn/et/2018/main" chartId="{15d4b95d-3485-4f01-b609-d3605278c5e7}"/>
      </c:ext>
    </c:extLst>
  </c:chart>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0852039980337539"/>
          <c:y val="0.0691489361702128"/>
          <c:w val="0.982959200393249"/>
          <c:h val="0.861702127659574"/>
        </c:manualLayout>
      </c:layout>
      <c:barChart>
        <c:barDir val="col"/>
        <c:grouping val="stacked"/>
        <c:varyColors val="0"/>
        <c:ser>
          <c:idx val="0"/>
          <c:order val="0"/>
          <c:spPr>
            <a:solidFill>
              <a:srgbClr val="79C9FB"/>
            </a:solidFill>
            <a:ln>
              <a:noFill/>
            </a:ln>
          </c:spPr>
          <c:invertIfNegative val="0"/>
          <c:dPt>
            <c:idx val="0"/>
            <c:invertIfNegative val="0"/>
            <c:bubble3D val="0"/>
            <c:spPr>
              <a:solidFill>
                <a:srgbClr val="808080"/>
              </a:solidFill>
              <a:ln>
                <a:noFill/>
              </a:ln>
            </c:spPr>
          </c:dPt>
          <c:dPt>
            <c:idx val="1"/>
            <c:invertIfNegative val="0"/>
            <c:bubble3D val="0"/>
            <c:spPr>
              <a:solidFill>
                <a:srgbClr val="808080"/>
              </a:solidFill>
              <a:ln>
                <a:noFill/>
              </a:ln>
            </c:spPr>
          </c:dPt>
          <c:dPt>
            <c:idx val="2"/>
            <c:invertIfNegative val="0"/>
            <c:bubble3D val="0"/>
            <c:spPr>
              <a:solidFill>
                <a:srgbClr val="808080"/>
              </a:solidFill>
              <a:ln>
                <a:noFill/>
              </a:ln>
            </c:spPr>
          </c:dPt>
          <c:dPt>
            <c:idx val="3"/>
            <c:invertIfNegative val="0"/>
            <c:bubble3D val="0"/>
            <c:spPr>
              <a:solidFill>
                <a:srgbClr val="808080"/>
              </a:solidFill>
              <a:ln>
                <a:noFill/>
              </a:ln>
            </c:spPr>
          </c:dPt>
          <c:dLbls>
            <c:delete val="1"/>
          </c:dLbls>
          <c:val>
            <c:numRef>
              <c:f>Sheet1!$A$1:$T$1</c:f>
              <c:numCache>
                <c:formatCode>General</c:formatCode>
                <c:ptCount val="20"/>
                <c:pt idx="0">
                  <c:v>0</c:v>
                </c:pt>
                <c:pt idx="1">
                  <c:v>0</c:v>
                </c:pt>
                <c:pt idx="2">
                  <c:v>0</c:v>
                </c:pt>
                <c:pt idx="3">
                  <c:v>0</c:v>
                </c:pt>
                <c:pt idx="4">
                  <c:v>5.36887342035114</c:v>
                </c:pt>
                <c:pt idx="5">
                  <c:v>5.36887342035114</c:v>
                </c:pt>
                <c:pt idx="6">
                  <c:v>5.36887342035114</c:v>
                </c:pt>
                <c:pt idx="7">
                  <c:v>5.36887342035114</c:v>
                </c:pt>
                <c:pt idx="8">
                  <c:v>4.85165870920806</c:v>
                </c:pt>
                <c:pt idx="9">
                  <c:v>4.85165870920806</c:v>
                </c:pt>
                <c:pt idx="10">
                  <c:v>4.85165870920806</c:v>
                </c:pt>
                <c:pt idx="11">
                  <c:v>4.85165870920806</c:v>
                </c:pt>
                <c:pt idx="12">
                  <c:v>4.96391547442446</c:v>
                </c:pt>
                <c:pt idx="13">
                  <c:v>4.96391547442446</c:v>
                </c:pt>
                <c:pt idx="14">
                  <c:v>4.96391547442446</c:v>
                </c:pt>
                <c:pt idx="15">
                  <c:v>4.96391547442446</c:v>
                </c:pt>
                <c:pt idx="16">
                  <c:v>4.77313681873297</c:v>
                </c:pt>
                <c:pt idx="17">
                  <c:v>4.77313681873297</c:v>
                </c:pt>
                <c:pt idx="18">
                  <c:v>4.77313681873297</c:v>
                </c:pt>
                <c:pt idx="19">
                  <c:v>4.77313681873297</c:v>
                </c:pt>
              </c:numCache>
            </c:numRef>
          </c:val>
        </c:ser>
        <c:ser>
          <c:idx val="1"/>
          <c:order val="1"/>
          <c:spPr>
            <a:solidFill>
              <a:srgbClr val="004DAA"/>
            </a:solidFill>
            <a:ln>
              <a:noFill/>
            </a:ln>
          </c:spPr>
          <c:invertIfNegative val="0"/>
          <c:dPt>
            <c:idx val="0"/>
            <c:invertIfNegative val="0"/>
            <c:bubble3D val="0"/>
            <c:spPr>
              <a:solidFill>
                <a:srgbClr val="88D4C2"/>
              </a:solidFill>
              <a:ln>
                <a:noFill/>
              </a:ln>
            </c:spPr>
          </c:dPt>
          <c:dPt>
            <c:idx val="1"/>
            <c:invertIfNegative val="0"/>
            <c:bubble3D val="0"/>
            <c:spPr>
              <a:solidFill>
                <a:srgbClr val="88D4C2"/>
              </a:solidFill>
              <a:ln>
                <a:noFill/>
              </a:ln>
            </c:spPr>
          </c:dPt>
          <c:dPt>
            <c:idx val="2"/>
            <c:invertIfNegative val="0"/>
            <c:bubble3D val="0"/>
            <c:spPr>
              <a:solidFill>
                <a:srgbClr val="88D4C2"/>
              </a:solidFill>
              <a:ln>
                <a:noFill/>
              </a:ln>
            </c:spPr>
          </c:dPt>
          <c:dPt>
            <c:idx val="3"/>
            <c:invertIfNegative val="0"/>
            <c:bubble3D val="0"/>
            <c:spPr>
              <a:solidFill>
                <a:srgbClr val="88D4C2"/>
              </a:solidFill>
              <a:ln>
                <a:noFill/>
              </a:ln>
            </c:spPr>
          </c:dPt>
          <c:dLbls>
            <c:delete val="1"/>
          </c:dLbls>
          <c:val>
            <c:numRef>
              <c:f>Sheet1!$A$2:$T$2</c:f>
              <c:numCache>
                <c:formatCode>General</c:formatCode>
                <c:ptCount val="20"/>
                <c:pt idx="0">
                  <c:v>0</c:v>
                </c:pt>
                <c:pt idx="1">
                  <c:v>0</c:v>
                </c:pt>
                <c:pt idx="2">
                  <c:v>0</c:v>
                </c:pt>
                <c:pt idx="3">
                  <c:v>0</c:v>
                </c:pt>
                <c:pt idx="4">
                  <c:v>0</c:v>
                </c:pt>
                <c:pt idx="5">
                  <c:v>0</c:v>
                </c:pt>
                <c:pt idx="6">
                  <c:v>0</c:v>
                </c:pt>
                <c:pt idx="7">
                  <c:v>0</c:v>
                </c:pt>
                <c:pt idx="8">
                  <c:v>3.96676498237137</c:v>
                </c:pt>
                <c:pt idx="9">
                  <c:v>3.96676498237137</c:v>
                </c:pt>
                <c:pt idx="10">
                  <c:v>3.96676498237137</c:v>
                </c:pt>
                <c:pt idx="11">
                  <c:v>3.96676498237137</c:v>
                </c:pt>
                <c:pt idx="12">
                  <c:v>4.05854724324013</c:v>
                </c:pt>
                <c:pt idx="13">
                  <c:v>4.05854724324013</c:v>
                </c:pt>
                <c:pt idx="14">
                  <c:v>4.05854724324013</c:v>
                </c:pt>
                <c:pt idx="15">
                  <c:v>4.05854724324013</c:v>
                </c:pt>
                <c:pt idx="16">
                  <c:v>9.98838236510158</c:v>
                </c:pt>
                <c:pt idx="17">
                  <c:v>9.98838236510158</c:v>
                </c:pt>
                <c:pt idx="18">
                  <c:v>9.98838236510158</c:v>
                </c:pt>
                <c:pt idx="19">
                  <c:v>9.98838236510158</c:v>
                </c:pt>
              </c:numCache>
            </c:numRef>
          </c:val>
        </c:ser>
        <c:ser>
          <c:idx val="2"/>
          <c:order val="2"/>
          <c:spPr>
            <a:solidFill>
              <a:srgbClr val="D7F0EA"/>
            </a:solidFill>
            <a:ln>
              <a:noFill/>
            </a:ln>
          </c:spPr>
          <c:invertIfNegative val="0"/>
          <c:dPt>
            <c:idx val="0"/>
            <c:invertIfNegative val="0"/>
            <c:bubble3D val="0"/>
            <c:spPr>
              <a:solidFill>
                <a:srgbClr val="1DFF89"/>
              </a:solidFill>
              <a:ln>
                <a:noFill/>
              </a:ln>
            </c:spPr>
          </c:dPt>
          <c:dPt>
            <c:idx val="1"/>
            <c:invertIfNegative val="0"/>
            <c:bubble3D val="0"/>
            <c:spPr>
              <a:solidFill>
                <a:srgbClr val="1DFF89"/>
              </a:solidFill>
              <a:ln>
                <a:noFill/>
              </a:ln>
            </c:spPr>
          </c:dPt>
          <c:dPt>
            <c:idx val="2"/>
            <c:invertIfNegative val="0"/>
            <c:bubble3D val="0"/>
            <c:spPr>
              <a:solidFill>
                <a:srgbClr val="1DFF89"/>
              </a:solidFill>
              <a:ln>
                <a:noFill/>
              </a:ln>
            </c:spPr>
          </c:dPt>
          <c:dPt>
            <c:idx val="3"/>
            <c:invertIfNegative val="0"/>
            <c:bubble3D val="0"/>
            <c:spPr>
              <a:solidFill>
                <a:srgbClr val="1DFF89"/>
              </a:solidFill>
              <a:ln>
                <a:noFill/>
              </a:ln>
            </c:spPr>
          </c:dPt>
          <c:dLbls>
            <c:delete val="1"/>
          </c:dLbls>
          <c:val>
            <c:numRef>
              <c:f>Sheet1!$A$3:$T$3</c:f>
              <c:numCache>
                <c:formatCode>General</c:formatCode>
                <c:ptCount val="20"/>
                <c:pt idx="0">
                  <c:v>0</c:v>
                </c:pt>
                <c:pt idx="1">
                  <c:v>0</c:v>
                </c:pt>
                <c:pt idx="2">
                  <c:v>0</c:v>
                </c:pt>
                <c:pt idx="3">
                  <c:v>0</c:v>
                </c:pt>
                <c:pt idx="4">
                  <c:v>8.25744396840741</c:v>
                </c:pt>
                <c:pt idx="5">
                  <c:v>8.25744396840741</c:v>
                </c:pt>
                <c:pt idx="6">
                  <c:v>8.25744396840741</c:v>
                </c:pt>
                <c:pt idx="7">
                  <c:v>8.25744396840741</c:v>
                </c:pt>
                <c:pt idx="8">
                  <c:v>10.8368413168402</c:v>
                </c:pt>
                <c:pt idx="9">
                  <c:v>10.8368413168402</c:v>
                </c:pt>
                <c:pt idx="10">
                  <c:v>10.8368413168402</c:v>
                </c:pt>
                <c:pt idx="11">
                  <c:v>10.8368413168402</c:v>
                </c:pt>
                <c:pt idx="12">
                  <c:v>11.0875821096917</c:v>
                </c:pt>
                <c:pt idx="13">
                  <c:v>11.0875821096917</c:v>
                </c:pt>
                <c:pt idx="14">
                  <c:v>11.0875821096917</c:v>
                </c:pt>
                <c:pt idx="15">
                  <c:v>11.0875821096917</c:v>
                </c:pt>
                <c:pt idx="16">
                  <c:v>10.6614519669335</c:v>
                </c:pt>
                <c:pt idx="17">
                  <c:v>10.6614519669335</c:v>
                </c:pt>
                <c:pt idx="18">
                  <c:v>10.6614519669335</c:v>
                </c:pt>
                <c:pt idx="19">
                  <c:v>10.6614519669335</c:v>
                </c:pt>
              </c:numCache>
            </c:numRef>
          </c:val>
        </c:ser>
        <c:ser>
          <c:idx val="3"/>
          <c:order val="3"/>
          <c:spPr>
            <a:solidFill>
              <a:srgbClr val="00783A"/>
            </a:solidFill>
            <a:ln>
              <a:noFill/>
            </a:ln>
          </c:spPr>
          <c:invertIfNegative val="0"/>
          <c:dLbls>
            <c:delete val="1"/>
          </c:dLbls>
          <c:val>
            <c:numRef>
              <c:f>Sheet1!$A$4:$T$4</c:f>
              <c:numCache>
                <c:formatCode>General</c:formatCode>
                <c:ptCount val="20"/>
                <c:pt idx="0">
                  <c:v>0</c:v>
                </c:pt>
                <c:pt idx="1">
                  <c:v>0</c:v>
                </c:pt>
                <c:pt idx="2">
                  <c:v>0</c:v>
                </c:pt>
                <c:pt idx="3">
                  <c:v>0</c:v>
                </c:pt>
                <c:pt idx="4">
                  <c:v>11.6954875537666</c:v>
                </c:pt>
                <c:pt idx="5">
                  <c:v>11.6954875537666</c:v>
                </c:pt>
                <c:pt idx="6">
                  <c:v>11.6954875537666</c:v>
                </c:pt>
                <c:pt idx="7">
                  <c:v>11.6954875537666</c:v>
                </c:pt>
                <c:pt idx="8">
                  <c:v>10.8184499519219</c:v>
                </c:pt>
                <c:pt idx="9">
                  <c:v>10.8184499519219</c:v>
                </c:pt>
                <c:pt idx="10">
                  <c:v>10.8184499519219</c:v>
                </c:pt>
                <c:pt idx="11">
                  <c:v>10.8184499519219</c:v>
                </c:pt>
                <c:pt idx="12">
                  <c:v>11.0687652088367</c:v>
                </c:pt>
                <c:pt idx="13">
                  <c:v>11.0687652088367</c:v>
                </c:pt>
                <c:pt idx="14">
                  <c:v>11.0687652088367</c:v>
                </c:pt>
                <c:pt idx="15">
                  <c:v>11.0687652088367</c:v>
                </c:pt>
                <c:pt idx="16">
                  <c:v>10.6433582578951</c:v>
                </c:pt>
                <c:pt idx="17">
                  <c:v>10.6433582578951</c:v>
                </c:pt>
                <c:pt idx="18">
                  <c:v>10.6433582578951</c:v>
                </c:pt>
                <c:pt idx="19">
                  <c:v>10.6433582578951</c:v>
                </c:pt>
              </c:numCache>
            </c:numRef>
          </c:val>
        </c:ser>
        <c:ser>
          <c:idx val="4"/>
          <c:order val="4"/>
          <c:spPr>
            <a:solidFill>
              <a:srgbClr val="1DFF89"/>
            </a:solidFill>
            <a:ln>
              <a:noFill/>
            </a:ln>
          </c:spPr>
          <c:invertIfNegative val="0"/>
          <c:dPt>
            <c:idx val="0"/>
            <c:invertIfNegative val="0"/>
            <c:bubble3D val="0"/>
            <c:spPr>
              <a:solidFill>
                <a:srgbClr val="D7F0EA"/>
              </a:solidFill>
              <a:ln>
                <a:noFill/>
              </a:ln>
            </c:spPr>
          </c:dPt>
          <c:dPt>
            <c:idx val="1"/>
            <c:invertIfNegative val="0"/>
            <c:bubble3D val="0"/>
            <c:spPr>
              <a:solidFill>
                <a:srgbClr val="D7F0EA"/>
              </a:solidFill>
              <a:ln>
                <a:noFill/>
              </a:ln>
            </c:spPr>
          </c:dPt>
          <c:dPt>
            <c:idx val="2"/>
            <c:invertIfNegative val="0"/>
            <c:bubble3D val="0"/>
            <c:spPr>
              <a:solidFill>
                <a:srgbClr val="D7F0EA"/>
              </a:solidFill>
              <a:ln>
                <a:noFill/>
              </a:ln>
            </c:spPr>
          </c:dPt>
          <c:dPt>
            <c:idx val="3"/>
            <c:invertIfNegative val="0"/>
            <c:bubble3D val="0"/>
            <c:spPr>
              <a:solidFill>
                <a:srgbClr val="D7F0EA"/>
              </a:solidFill>
              <a:ln>
                <a:noFill/>
              </a:ln>
            </c:spPr>
          </c:dPt>
          <c:dLbls>
            <c:delete val="1"/>
          </c:dLbls>
          <c:val>
            <c:numRef>
              <c:f>Sheet1!$A$5:$T$5</c:f>
              <c:numCache>
                <c:formatCode>General</c:formatCode>
                <c:ptCount val="2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1.69229396300533</c:v>
                </c:pt>
                <c:pt idx="17">
                  <c:v>1.69229396300533</c:v>
                </c:pt>
                <c:pt idx="18">
                  <c:v>1.69229396300533</c:v>
                </c:pt>
                <c:pt idx="19">
                  <c:v>1.69229396300533</c:v>
                </c:pt>
              </c:numCache>
            </c:numRef>
          </c:val>
        </c:ser>
        <c:ser>
          <c:idx val="5"/>
          <c:order val="5"/>
          <c:spPr>
            <a:solidFill>
              <a:srgbClr val="88D4C2"/>
            </a:solidFill>
            <a:ln>
              <a:noFill/>
            </a:ln>
          </c:spPr>
          <c:invertIfNegative val="0"/>
          <c:dPt>
            <c:idx val="0"/>
            <c:invertIfNegative val="0"/>
            <c:bubble3D val="0"/>
            <c:spPr>
              <a:solidFill>
                <a:srgbClr val="004DAA"/>
              </a:solidFill>
              <a:ln>
                <a:noFill/>
              </a:ln>
            </c:spPr>
          </c:dPt>
          <c:dPt>
            <c:idx val="1"/>
            <c:invertIfNegative val="0"/>
            <c:bubble3D val="0"/>
            <c:spPr>
              <a:solidFill>
                <a:srgbClr val="004DAA"/>
              </a:solidFill>
              <a:ln>
                <a:noFill/>
              </a:ln>
            </c:spPr>
          </c:dPt>
          <c:dPt>
            <c:idx val="2"/>
            <c:invertIfNegative val="0"/>
            <c:bubble3D val="0"/>
            <c:spPr>
              <a:solidFill>
                <a:srgbClr val="004DAA"/>
              </a:solidFill>
              <a:ln>
                <a:noFill/>
              </a:ln>
            </c:spPr>
          </c:dPt>
          <c:dPt>
            <c:idx val="3"/>
            <c:invertIfNegative val="0"/>
            <c:bubble3D val="0"/>
            <c:spPr>
              <a:solidFill>
                <a:srgbClr val="004DAA"/>
              </a:solidFill>
              <a:ln>
                <a:noFill/>
              </a:ln>
            </c:spPr>
          </c:dPt>
          <c:dLbls>
            <c:delete val="1"/>
          </c:dLbls>
          <c:val>
            <c:numRef>
              <c:f>Sheet1!$A$6:$T$6</c:f>
              <c:numCache>
                <c:formatCode>General</c:formatCode>
                <c:ptCount val="20"/>
                <c:pt idx="0">
                  <c:v>0</c:v>
                </c:pt>
                <c:pt idx="1">
                  <c:v>0</c:v>
                </c:pt>
                <c:pt idx="2">
                  <c:v>0</c:v>
                </c:pt>
                <c:pt idx="3">
                  <c:v>0</c:v>
                </c:pt>
                <c:pt idx="4">
                  <c:v>0.491149083622744</c:v>
                </c:pt>
                <c:pt idx="5">
                  <c:v>0.491149083622744</c:v>
                </c:pt>
                <c:pt idx="6">
                  <c:v>0.491149083622744</c:v>
                </c:pt>
                <c:pt idx="7">
                  <c:v>0.491149083622744</c:v>
                </c:pt>
                <c:pt idx="8">
                  <c:v>0.443833844181412</c:v>
                </c:pt>
                <c:pt idx="9">
                  <c:v>0.443833844181412</c:v>
                </c:pt>
                <c:pt idx="10">
                  <c:v>0.443833844181412</c:v>
                </c:pt>
                <c:pt idx="11">
                  <c:v>0.443833844181412</c:v>
                </c:pt>
                <c:pt idx="12">
                  <c:v>0.454103188054841</c:v>
                </c:pt>
                <c:pt idx="13">
                  <c:v>0.454103188054841</c:v>
                </c:pt>
                <c:pt idx="14">
                  <c:v>0.454103188054841</c:v>
                </c:pt>
                <c:pt idx="15">
                  <c:v>0.454103188054841</c:v>
                </c:pt>
                <c:pt idx="16">
                  <c:v>0.436650595195694</c:v>
                </c:pt>
                <c:pt idx="17">
                  <c:v>0.436650595195694</c:v>
                </c:pt>
                <c:pt idx="18">
                  <c:v>0.436650595195694</c:v>
                </c:pt>
                <c:pt idx="19">
                  <c:v>0.436650595195694</c:v>
                </c:pt>
              </c:numCache>
            </c:numRef>
          </c:val>
        </c:ser>
        <c:ser>
          <c:idx val="6"/>
          <c:order val="6"/>
          <c:spPr>
            <a:solidFill>
              <a:srgbClr val="808080"/>
            </a:solidFill>
            <a:ln>
              <a:noFill/>
            </a:ln>
          </c:spPr>
          <c:invertIfNegative val="0"/>
          <c:dPt>
            <c:idx val="0"/>
            <c:invertIfNegative val="0"/>
            <c:bubble3D val="0"/>
            <c:spPr>
              <a:solidFill>
                <a:srgbClr val="79C9FB"/>
              </a:solidFill>
              <a:ln>
                <a:noFill/>
              </a:ln>
            </c:spPr>
          </c:dPt>
          <c:dPt>
            <c:idx val="1"/>
            <c:invertIfNegative val="0"/>
            <c:bubble3D val="0"/>
            <c:spPr>
              <a:solidFill>
                <a:srgbClr val="79C9FB"/>
              </a:solidFill>
              <a:ln>
                <a:noFill/>
              </a:ln>
            </c:spPr>
          </c:dPt>
          <c:dPt>
            <c:idx val="2"/>
            <c:invertIfNegative val="0"/>
            <c:bubble3D val="0"/>
            <c:spPr>
              <a:solidFill>
                <a:srgbClr val="79C9FB"/>
              </a:solidFill>
              <a:ln>
                <a:noFill/>
              </a:ln>
            </c:spPr>
          </c:dPt>
          <c:dPt>
            <c:idx val="3"/>
            <c:invertIfNegative val="0"/>
            <c:bubble3D val="0"/>
            <c:spPr>
              <a:solidFill>
                <a:srgbClr val="79C9FB"/>
              </a:solidFill>
              <a:ln>
                <a:noFill/>
              </a:ln>
            </c:spPr>
          </c:dPt>
          <c:dLbls>
            <c:delete val="1"/>
          </c:dLbls>
          <c:val>
            <c:numRef>
              <c:f>Sheet1!$A$7:$T$7</c:f>
              <c:numCache>
                <c:formatCode>General</c:formatCode>
                <c:ptCount val="20"/>
                <c:pt idx="0">
                  <c:v>0</c:v>
                </c:pt>
                <c:pt idx="1">
                  <c:v>0</c:v>
                </c:pt>
                <c:pt idx="2">
                  <c:v>0</c:v>
                </c:pt>
                <c:pt idx="3">
                  <c:v>0</c:v>
                </c:pt>
                <c:pt idx="4">
                  <c:v>15.5967410024813</c:v>
                </c:pt>
                <c:pt idx="5">
                  <c:v>15.5967410024813</c:v>
                </c:pt>
                <c:pt idx="6">
                  <c:v>15.5967410024813</c:v>
                </c:pt>
                <c:pt idx="7">
                  <c:v>15.5967410024813</c:v>
                </c:pt>
                <c:pt idx="8">
                  <c:v>34.9954461372212</c:v>
                </c:pt>
                <c:pt idx="9">
                  <c:v>34.9954461372212</c:v>
                </c:pt>
                <c:pt idx="10">
                  <c:v>34.9954461372212</c:v>
                </c:pt>
                <c:pt idx="11">
                  <c:v>34.9954461372212</c:v>
                </c:pt>
                <c:pt idx="12">
                  <c:v>52.6841120491155</c:v>
                </c:pt>
                <c:pt idx="13">
                  <c:v>52.6841120491155</c:v>
                </c:pt>
                <c:pt idx="14">
                  <c:v>52.6841120491155</c:v>
                </c:pt>
                <c:pt idx="15">
                  <c:v>52.6841120491155</c:v>
                </c:pt>
                <c:pt idx="16">
                  <c:v>61.8047260331358</c:v>
                </c:pt>
                <c:pt idx="17">
                  <c:v>61.8047260331358</c:v>
                </c:pt>
                <c:pt idx="18">
                  <c:v>61.8047260331358</c:v>
                </c:pt>
                <c:pt idx="19">
                  <c:v>61.8047260331358</c:v>
                </c:pt>
              </c:numCache>
            </c:numRef>
          </c:val>
        </c:ser>
        <c:dLbls>
          <c:showLegendKey val="0"/>
          <c:showVal val="0"/>
          <c:showCatName val="0"/>
          <c:showSerName val="0"/>
          <c:showPercent val="0"/>
          <c:showBubbleSize val="0"/>
        </c:dLbls>
        <c:gapWidth val="0"/>
        <c:overlap val="100"/>
        <c:axId val="1805485471"/>
        <c:axId val="1"/>
      </c:barChart>
      <c:catAx>
        <c:axId val="1805485471"/>
        <c:scaling>
          <c:orientation val="minMax"/>
        </c:scaling>
        <c:delete val="0"/>
        <c:axPos val="b"/>
        <c:majorGridlines>
          <c:spPr>
            <a:ln w="9525" cap="flat" cmpd="sng" algn="ctr">
              <a:noFill/>
              <a:prstDash val="solid"/>
              <a:round/>
            </a:ln>
          </c:spPr>
        </c:majorGridlines>
        <c:majorTickMark val="none"/>
        <c:minorTickMark val="none"/>
        <c:tickLblPos val="none"/>
        <c:spPr>
          <a:ln w="9525" cap="flat" cmpd="sng" algn="ctr">
            <a:solidFill>
              <a:srgbClr val="808080"/>
            </a:solidFill>
            <a:prstDash val="solid"/>
            <a:round/>
          </a:ln>
        </c:spPr>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1"/>
        <c:crosses val="min"/>
        <c:auto val="0"/>
        <c:lblAlgn val="ctr"/>
        <c:lblOffset val="100"/>
        <c:noMultiLvlLbl val="0"/>
      </c:catAx>
      <c:valAx>
        <c:axId val="1"/>
        <c:scaling>
          <c:orientation val="minMax"/>
          <c:max val="100"/>
          <c:min val="0"/>
        </c:scaling>
        <c:delete val="1"/>
        <c:axPos val="l"/>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1805485471"/>
        <c:crosses val="min"/>
        <c:crossBetween val="between"/>
      </c:valAx>
    </c:plotArea>
    <c:plotVisOnly val="0"/>
    <c:dispBlanksAs val="gap"/>
    <c:showDLblsOverMax val="1"/>
    <c:extLst>
      <c:ext uri="{0b15fc19-7d7d-44ad-8c2d-2c3a37ce22c3}">
        <chartProps xmlns="https://web.wps.cn/et/2018/main" chartId="{49b7e511-1b95-4515-9263-23da5154bb4a}"/>
      </c:ext>
    </c:extLst>
  </c:chart>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effectLst>
                  <a:outerShdw blurRad="38100" dist="38100" dir="2700000" algn="tl">
                    <a:srgbClr val="000000">
                      <a:alpha val="43137"/>
                    </a:srgbClr>
                  </a:outerShdw>
                </a:effectLst>
                <a:latin typeface="+mn-lt"/>
                <a:ea typeface="+mn-ea"/>
                <a:cs typeface="+mn-cs"/>
              </a:defRPr>
            </a:pPr>
            <a:r>
              <a:rPr lang="en-ID" dirty="0">
                <a:effectLst>
                  <a:outerShdw blurRad="38100" dist="38100" dir="2700000" algn="tl">
                    <a:srgbClr val="000000">
                      <a:alpha val="43137"/>
                    </a:srgbClr>
                  </a:outerShdw>
                </a:effectLst>
              </a:rPr>
              <a:t>ESTIMATED PNEUMONIA CASES BASED ON EURO 4 FUEL SCENARIO 10%, 34%, 66%, 100% </a:t>
            </a:r>
            <a:endParaRPr lang="en-ID" dirty="0">
              <a:effectLst>
                <a:outerShdw blurRad="38100" dist="38100" dir="2700000" algn="tl">
                  <a:srgbClr val="000000">
                    <a:alpha val="43137"/>
                  </a:srgbClr>
                </a:outerShdw>
              </a:effectLst>
            </a:endParaRPr>
          </a:p>
          <a:p>
            <a:pPr>
              <a:defRPr lang="en-US" sz="1400" b="0" i="0" u="none" strike="noStrike" kern="1200" spc="0" baseline="0">
                <a:solidFill>
                  <a:schemeClr val="tx1">
                    <a:lumMod val="65000"/>
                    <a:lumOff val="35000"/>
                  </a:schemeClr>
                </a:solidFill>
                <a:effectLst>
                  <a:outerShdw blurRad="38100" dist="38100" dir="2700000" algn="tl">
                    <a:srgbClr val="000000">
                      <a:alpha val="43137"/>
                    </a:srgbClr>
                  </a:outerShdw>
                </a:effectLst>
                <a:latin typeface="+mn-lt"/>
                <a:ea typeface="+mn-ea"/>
                <a:cs typeface="+mn-cs"/>
              </a:defRPr>
            </a:pPr>
            <a:r>
              <a:rPr lang="en-ID" dirty="0">
                <a:effectLst>
                  <a:outerShdw blurRad="38100" dist="38100" dir="2700000" algn="tl">
                    <a:srgbClr val="000000">
                      <a:alpha val="43137"/>
                    </a:srgbClr>
                  </a:outerShdw>
                </a:effectLst>
              </a:rPr>
              <a:t>IN JAKARTA 2024-2030 (86% REDUCTION)</a:t>
            </a:r>
            <a:endParaRPr lang="en-ID" dirty="0">
              <a:effectLst>
                <a:outerShdw blurRad="38100" dist="38100" dir="2700000" algn="tl">
                  <a:srgbClr val="000000">
                    <a:alpha val="43137"/>
                  </a:srgbClr>
                </a:outerShdw>
              </a:effectLst>
            </a:endParaRPr>
          </a:p>
        </c:rich>
      </c:tx>
      <c:layout/>
      <c:overlay val="0"/>
      <c:spPr>
        <a:noFill/>
        <a:ln>
          <a:noFill/>
        </a:ln>
        <a:effectLst/>
      </c:sp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0.0472222222222222"/>
                  <c:y val="-0.060185185185185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0527777777777778"/>
                  <c:y val="-0.060185185185185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0694444444444444"/>
                  <c:y val="-0.0601850029163022"/>
                </c:manualLayout>
              </c:layout>
              <c:numFmt formatCode="General" sourceLinked="1"/>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extLst>
                <c:ext xmlns:c15="http://schemas.microsoft.com/office/drawing/2012/chart" uri="{CE6537A1-D6FC-4f65-9D91-7224C49458BB}">
                  <c15:layout>
                    <c:manualLayout>
                      <c:w val="0.0975137795275591"/>
                      <c:h val="0.0786344415281423"/>
                    </c:manualLayout>
                  </c15:layout>
                </c:ext>
              </c:extLst>
            </c:dLbl>
            <c:dLbl>
              <c:idx val="3"/>
              <c:layout>
                <c:manualLayout>
                  <c:x val="-0.0611111111111111"/>
                  <c:y val="-0.0509259259259259"/>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'Proyeksi Biaya Pneumo (Regresi)'!$K$16:$K$20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Pneumo (Regresi)'!$L$16:$L$20</c:f>
              <c:numCache>
                <c:formatCode>_-* #,##0_-;\-* #,##0_-;_-* "-"??_-;_-@_-</c:formatCode>
                <c:ptCount val="5"/>
                <c:pt idx="0">
                  <c:v>38692.6408749327</c:v>
                </c:pt>
                <c:pt idx="1">
                  <c:v>41621.3385366298</c:v>
                </c:pt>
                <c:pt idx="2">
                  <c:v>44997.9123465331</c:v>
                </c:pt>
                <c:pt idx="3">
                  <c:v>54046.8205914918</c:v>
                </c:pt>
                <c:pt idx="4">
                  <c:v>56899.0069963575</c:v>
                </c:pt>
              </c:numCache>
            </c:numRef>
          </c:val>
          <c:smooth val="0"/>
        </c:ser>
        <c:ser>
          <c:idx val="1"/>
          <c:order val="1"/>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0.05"/>
                  <c:y val="0.0787037037037037"/>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0277777777777779"/>
                  <c:y val="-0.0462962962962964"/>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'Proyeksi Biaya Pneumo (Regresi)'!$K$16:$K$20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Pneumo (Regresi)'!$M$16:$M$20</c:f>
              <c:numCache>
                <c:formatCode>_-* #,##0_-;\-* #,##0_-;_-* "-"??_-;_-@_-</c:formatCode>
                <c:ptCount val="5"/>
                <c:pt idx="0">
                  <c:v>36576.9906099517</c:v>
                </c:pt>
                <c:pt idx="1">
                  <c:v>28911.9029253757</c:v>
                </c:pt>
                <c:pt idx="2">
                  <c:v>18691.7860126077</c:v>
                </c:pt>
                <c:pt idx="3">
                  <c:v>7832.91179279172</c:v>
                </c:pt>
                <c:pt idx="4">
                  <c:v>7832.91179279172</c:v>
                </c:pt>
              </c:numCache>
            </c:numRef>
          </c:val>
          <c:smooth val="0"/>
        </c:ser>
        <c:dLbls>
          <c:showLegendKey val="0"/>
          <c:showVal val="0"/>
          <c:showCatName val="0"/>
          <c:showSerName val="0"/>
          <c:showPercent val="0"/>
          <c:showBubbleSize val="0"/>
        </c:dLbls>
        <c:marker val="1"/>
        <c:smooth val="0"/>
        <c:axId val="84730800"/>
        <c:axId val="84738000"/>
      </c:lineChart>
      <c:dateAx>
        <c:axId val="8473080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84738000"/>
        <c:crosses val="autoZero"/>
        <c:auto val="1"/>
        <c:lblOffset val="100"/>
        <c:baseTimeUnit val="years"/>
      </c:dateAx>
      <c:valAx>
        <c:axId val="84738000"/>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847308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a4069a1b-d478-41c5-a118-11df460c37a7}"/>
      </c:ext>
    </c:extLst>
  </c:chart>
  <c:spPr>
    <a:noFill/>
    <a:ln>
      <a:noFill/>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effectLst>
                  <a:outerShdw blurRad="38100" dist="38100" dir="2700000" algn="tl">
                    <a:srgbClr val="000000">
                      <a:alpha val="43137"/>
                    </a:srgbClr>
                  </a:outerShdw>
                </a:effectLst>
                <a:latin typeface="+mn-lt"/>
                <a:ea typeface="+mn-ea"/>
                <a:cs typeface="+mn-cs"/>
              </a:defRPr>
            </a:pPr>
            <a:r>
              <a:rPr lang="en-ID">
                <a:effectLst>
                  <a:outerShdw blurRad="38100" dist="38100" dir="2700000" algn="tl">
                    <a:srgbClr val="000000">
                      <a:alpha val="43137"/>
                    </a:srgbClr>
                  </a:outerShdw>
                </a:effectLst>
              </a:rPr>
              <a:t>IMPLEMENTATION OF EURO 4</a:t>
            </a:r>
            <a:r>
              <a:rPr lang="en-ID" baseline="0">
                <a:effectLst>
                  <a:outerShdw blurRad="38100" dist="38100" dir="2700000" algn="tl">
                    <a:srgbClr val="000000">
                      <a:alpha val="43137"/>
                    </a:srgbClr>
                  </a:outerShdw>
                </a:effectLst>
              </a:rPr>
              <a:t> SCENARIO AND COST OF TREATMENT BPJS'S CLAIM FOR PNEUMONIA IN JAKARTA (IDR 246 BILLION REDUCTION)</a:t>
            </a:r>
            <a:endParaRPr lang="en-ID">
              <a:effectLst>
                <a:outerShdw blurRad="38100" dist="38100" dir="2700000" algn="tl">
                  <a:srgbClr val="000000">
                    <a:alpha val="43137"/>
                  </a:srgbClr>
                </a:outerShdw>
              </a:effectLst>
            </a:endParaRPr>
          </a:p>
        </c:rich>
      </c:tx>
      <c:layout/>
      <c:overlay val="0"/>
      <c:spPr>
        <a:noFill/>
        <a:ln>
          <a:noFill/>
        </a:ln>
        <a:effectLst/>
      </c:sp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'Proyeksi Biaya Pneumo (Regresi)'!$P$16:$P$20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Pneumo (Regresi)'!$Q$16:$Q$20</c:f>
              <c:numCache>
                <c:formatCode>0</c:formatCode>
                <c:ptCount val="5"/>
                <c:pt idx="0">
                  <c:v>313</c:v>
                </c:pt>
                <c:pt idx="1">
                  <c:v>247</c:v>
                </c:pt>
                <c:pt idx="2">
                  <c:v>160</c:v>
                </c:pt>
                <c:pt idx="3">
                  <c:v>67</c:v>
                </c:pt>
                <c:pt idx="4">
                  <c:v>67</c:v>
                </c:pt>
              </c:numCache>
            </c:numRef>
          </c:val>
          <c:smooth val="0"/>
        </c:ser>
        <c:dLbls>
          <c:showLegendKey val="0"/>
          <c:showVal val="0"/>
          <c:showCatName val="0"/>
          <c:showSerName val="0"/>
          <c:showPercent val="0"/>
          <c:showBubbleSize val="0"/>
        </c:dLbls>
        <c:marker val="1"/>
        <c:smooth val="0"/>
        <c:axId val="1215050448"/>
        <c:axId val="1215054288"/>
      </c:lineChart>
      <c:dateAx>
        <c:axId val="12150504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215054288"/>
        <c:crosses val="autoZero"/>
        <c:auto val="1"/>
        <c:lblOffset val="100"/>
        <c:baseTimeUnit val="years"/>
      </c:dateAx>
      <c:valAx>
        <c:axId val="12150542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215050448"/>
        <c:crosses val="autoZero"/>
        <c:crossBetween val="between"/>
      </c:valAx>
      <c:spPr>
        <a:noFill/>
        <a:ln>
          <a:noFill/>
        </a:ln>
        <a:effectLst/>
      </c:spPr>
    </c:plotArea>
    <c:plotVisOnly val="1"/>
    <c:dispBlanksAs val="gap"/>
    <c:showDLblsOverMax val="0"/>
    <c:extLst>
      <c:ext uri="{0b15fc19-7d7d-44ad-8c2d-2c3a37ce22c3}">
        <chartProps xmlns="https://web.wps.cn/et/2018/main" chartId="{d6656504-33b8-4a96-b8b5-e39ff7669e02}"/>
      </c:ext>
    </c:extLst>
  </c:chart>
  <c:spPr>
    <a:noFill/>
    <a:ln>
      <a:noFill/>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dirty="0">
                <a:effectLst>
                  <a:outerShdw blurRad="38100" dist="38100" dir="2700000" algn="tl">
                    <a:srgbClr val="000000">
                      <a:alpha val="43137"/>
                    </a:srgbClr>
                  </a:outerShdw>
                </a:effectLst>
              </a:rPr>
              <a:t>IMPLEMENTATION OF EURO 4 FUEL SCENARIO </a:t>
            </a:r>
            <a:endParaRPr lang="en-ID" dirty="0">
              <a:effectLst>
                <a:outerShdw blurRad="38100" dist="38100" dir="2700000" algn="tl">
                  <a:srgbClr val="000000">
                    <a:alpha val="43137"/>
                  </a:srgbClr>
                </a:outerShdw>
              </a:effectLst>
            </a:endParaRPr>
          </a:p>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dirty="0">
                <a:effectLst>
                  <a:outerShdw blurRad="38100" dist="38100" dir="2700000" algn="tl">
                    <a:srgbClr val="000000">
                      <a:alpha val="43137"/>
                    </a:srgbClr>
                  </a:outerShdw>
                </a:effectLst>
              </a:rPr>
              <a:t>AND COST OF TREATMENT BPJS’S CLAIM FOR </a:t>
            </a:r>
            <a:r>
              <a:rPr lang="en-ID" dirty="0" err="1">
                <a:effectLst>
                  <a:outerShdw blurRad="38100" dist="38100" dir="2700000" algn="tl">
                    <a:srgbClr val="000000">
                      <a:alpha val="43137"/>
                    </a:srgbClr>
                  </a:outerShdw>
                </a:effectLst>
              </a:rPr>
              <a:t>c.o.p.d</a:t>
            </a:r>
            <a:r>
              <a:rPr lang="en-ID" dirty="0">
                <a:effectLst>
                  <a:outerShdw blurRad="38100" dist="38100" dir="2700000" algn="tl">
                    <a:srgbClr val="000000">
                      <a:alpha val="43137"/>
                    </a:srgbClr>
                  </a:outerShdw>
                </a:effectLst>
              </a:rPr>
              <a:t>. </a:t>
            </a:r>
            <a:endParaRPr lang="en-ID" dirty="0">
              <a:effectLst>
                <a:outerShdw blurRad="38100" dist="38100" dir="2700000" algn="tl">
                  <a:srgbClr val="000000">
                    <a:alpha val="43137"/>
                  </a:srgbClr>
                </a:outerShdw>
              </a:effectLst>
            </a:endParaRPr>
          </a:p>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dirty="0">
                <a:effectLst>
                  <a:outerShdw blurRad="38100" dist="38100" dir="2700000" algn="tl">
                    <a:srgbClr val="000000">
                      <a:alpha val="43137"/>
                    </a:srgbClr>
                  </a:outerShdw>
                </a:effectLst>
              </a:rPr>
              <a:t>(IDR 36 BILLION REDUCTION)</a:t>
            </a:r>
            <a:endParaRPr lang="en-ID" dirty="0">
              <a:effectLst>
                <a:outerShdw blurRad="38100" dist="38100" dir="2700000" algn="tl">
                  <a:srgbClr val="000000">
                    <a:alpha val="43137"/>
                  </a:srgbClr>
                </a:outerShdw>
              </a:effectLst>
            </a:endParaRPr>
          </a:p>
        </c:rich>
      </c:tx>
      <c:layout/>
      <c:overlay val="0"/>
      <c:spPr>
        <a:noFill/>
        <a:ln>
          <a:noFill/>
        </a:ln>
        <a:effectLst/>
      </c:spPr>
    </c:title>
    <c:autoTitleDeleted val="0"/>
    <c:plotArea>
      <c:layout/>
      <c:lineChart>
        <c:grouping val="standard"/>
        <c:varyColors val="0"/>
        <c:ser>
          <c:idx val="1"/>
          <c:order val="1"/>
          <c:spPr>
            <a:ln w="19050" cap="rnd" cmpd="sng" algn="ctr">
              <a:solidFill>
                <a:schemeClr val="accent2">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accent2"/>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numRef>
              <c:f>'Proyeksi Biaya PPOK'!$J$16:$J$20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PPOK'!$O$16:$O$20</c:f>
              <c:numCache>
                <c:formatCode>_-* #,##0_-;\-* #,##0_-;_-* "-"??_-;_-@_-</c:formatCode>
                <c:ptCount val="5"/>
                <c:pt idx="0">
                  <c:v>48364159123.1357</c:v>
                </c:pt>
                <c:pt idx="1">
                  <c:v>38700809248.0971</c:v>
                </c:pt>
                <c:pt idx="2">
                  <c:v>25816342748.0455</c:v>
                </c:pt>
                <c:pt idx="3">
                  <c:v>12126597091.7408</c:v>
                </c:pt>
                <c:pt idx="4">
                  <c:v>12126597091.7408</c:v>
                </c:pt>
              </c:numCache>
            </c:numRef>
          </c:val>
          <c:smooth val="0"/>
        </c:ser>
        <c:dLbls>
          <c:showLegendKey val="0"/>
          <c:showVal val="1"/>
          <c:showCatName val="0"/>
          <c:showSerName val="0"/>
          <c:showPercent val="0"/>
          <c:showBubbleSize val="0"/>
        </c:dLbls>
        <c:marker val="1"/>
        <c:smooth val="0"/>
        <c:axId val="318760688"/>
        <c:axId val="318777488"/>
        <c:extLst>
          <c:ext xmlns:c15="http://schemas.microsoft.com/office/drawing/2012/chart" uri="{02D57815-91ED-43cb-92C2-25804820EDAC}">
            <c15:filteredLineSeries>
              <c15:ser>
                <c:idx val="0"/>
                <c:order val="0"/>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accent1"/>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numRef>
                    <c:extLst>
                      <c:ext uri="{02D57815-91ED-43cb-92C2-25804820EDAC}">
                        <c15:fullRef>
                          <c15:sqref/>
                        </c15:fullRef>
                        <c15:formulaRef>
                          <c15:sqref>'Proyeksi Biaya PPOK'!$J$16:$J$20</c15:sqref>
                        </c15:formulaRef>
                      </c:ext>
                    </c:extLst>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extLst>
                      <c:ext uri="{02D57815-91ED-43cb-92C2-25804820EDAC}">
                        <c15:formulaRef>
                          <c15:sqref>'Proyeksi Biaya PPOK'!$N$16:$N$20</c15:sqref>
                        </c15:formulaRef>
                      </c:ext>
                    </c:extLst>
                    <c:numCache>
                      <c:formatCode>_-* #,##0_-;\-* #,##0_-;_-* "-"??_-;_-@_-</c:formatCode>
                      <c:ptCount val="5"/>
                      <c:pt idx="0">
                        <c:v>51031352189.2853</c:v>
                      </c:pt>
                      <c:pt idx="1">
                        <c:v>54723551332.6995</c:v>
                      </c:pt>
                      <c:pt idx="2">
                        <c:v>58980386407.0909</c:v>
                      </c:pt>
                      <c:pt idx="3">
                        <c:v>70388314138.1869</c:v>
                      </c:pt>
                      <c:pt idx="4">
                        <c:v>73984055801.3263</c:v>
                      </c:pt>
                    </c:numCache>
                  </c:numRef>
                </c:val>
                <c:smooth val="0"/>
              </c15:ser>
            </c15:filteredLineSeries>
          </c:ext>
        </c:extLst>
      </c:lineChart>
      <c:catAx>
        <c:axId val="318760688"/>
        <c:scaling>
          <c:orientation val="minMax"/>
        </c:scaling>
        <c:delete val="0"/>
        <c:axPos val="b"/>
        <c:numFmt formatCode="mmm\-yy"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dk1">
                    <a:lumMod val="65000"/>
                    <a:lumOff val="35000"/>
                  </a:schemeClr>
                </a:solidFill>
                <a:latin typeface="+mn-lt"/>
                <a:ea typeface="+mn-ea"/>
                <a:cs typeface="+mn-cs"/>
              </a:defRPr>
            </a:pPr>
          </a:p>
        </c:txPr>
        <c:crossAx val="318777488"/>
        <c:crossesAt val="0"/>
        <c:auto val="0"/>
        <c:lblAlgn val="ctr"/>
        <c:lblOffset val="100"/>
        <c:tickLblSkip val="1"/>
        <c:noMultiLvlLbl val="0"/>
      </c:catAx>
      <c:valAx>
        <c:axId val="318777488"/>
        <c:scaling>
          <c:orientation val="minMax"/>
        </c:scaling>
        <c:delete val="0"/>
        <c:axPos val="l"/>
        <c:numFmt formatCode="_-* #,##0_-;\-* #,##0_-;_-* &quot;-&quot;??_-;_-@_-" sourceLinked="1"/>
        <c:majorTickMark val="out"/>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dk1">
                    <a:lumMod val="65000"/>
                    <a:lumOff val="35000"/>
                  </a:schemeClr>
                </a:solidFill>
                <a:latin typeface="+mn-lt"/>
                <a:ea typeface="+mn-ea"/>
                <a:cs typeface="+mn-cs"/>
              </a:defRPr>
            </a:pPr>
          </a:p>
        </c:txPr>
        <c:crossAx val="318760688"/>
        <c:crosses val="autoZero"/>
        <c:crossBetween val="between"/>
        <c:dispUnits>
          <c:builtInUnit val="billions"/>
          <c:dispUnitsLbl>
            <c:layout/>
            <c:tx>
              <c:rich>
                <a:bodyPr rot="-5400000" spcFirstLastPara="1" vertOverflow="ellipsis" vert="horz" wrap="square" anchor="ctr" anchorCtr="1">
                  <a:spAutoFit/>
                </a:bodyPr>
                <a:lstStyle/>
                <a:p>
                  <a:pPr>
                    <a:defRPr lang="en-US" sz="900" b="0" i="0" u="none" strike="noStrike" kern="1200" baseline="0">
                      <a:solidFill>
                        <a:schemeClr val="dk1">
                          <a:lumMod val="65000"/>
                          <a:lumOff val="35000"/>
                        </a:schemeClr>
                      </a:solidFill>
                      <a:latin typeface="+mn-lt"/>
                      <a:ea typeface="+mn-ea"/>
                      <a:cs typeface="+mn-cs"/>
                    </a:defRPr>
                  </a:pPr>
                  <a:r>
                    <a:rPr lang="en-US"/>
                    <a:t>Claim of BPJS in Billion IDR</a:t>
                  </a:r>
                  <a:endParaRPr lang="en-US"/>
                </a:p>
              </c:rich>
            </c:tx>
            <c:spPr>
              <a:noFill/>
              <a:ln>
                <a:noFill/>
              </a:ln>
              <a:effectLst/>
            </c:spPr>
            <c:txPr>
              <a:bodyPr rot="-5400000" spcFirstLastPara="1" vertOverflow="ellipsis" vert="horz" wrap="square" anchor="ctr" anchorCtr="1">
                <a:spAutoFit/>
              </a:bodyPr>
              <a:lstStyle/>
              <a:p>
                <a:pPr>
                  <a:defRPr lang="en-US" sz="900" b="0" i="0" u="none" strike="noStrike" kern="1200" baseline="0">
                    <a:solidFill>
                      <a:schemeClr val="dk1">
                        <a:lumMod val="65000"/>
                        <a:lumOff val="35000"/>
                      </a:schemeClr>
                    </a:solidFill>
                    <a:latin typeface="+mn-lt"/>
                    <a:ea typeface="+mn-ea"/>
                    <a:cs typeface="+mn-cs"/>
                  </a:defRPr>
                </a:pPr>
              </a:p>
            </c:txPr>
          </c:dispUnitsLbl>
        </c:dispUnits>
      </c:valAx>
      <c:spPr>
        <a:noFill/>
        <a:ln>
          <a:noFill/>
        </a:ln>
        <a:effectLst/>
      </c:spPr>
    </c:plotArea>
    <c:plotVisOnly val="1"/>
    <c:dispBlanksAs val="gap"/>
    <c:showDLblsOverMax val="0"/>
    <c:extLst>
      <c:ext uri="{0b15fc19-7d7d-44ad-8c2d-2c3a37ce22c3}">
        <chartProps xmlns="https://web.wps.cn/et/2018/main" chartId="{f12f6857-f2a4-418d-83e3-1cfa26c1d983}"/>
      </c:ext>
    </c:extLst>
  </c:chart>
  <c:spPr>
    <a:solidFill>
      <a:schemeClr val="lt1"/>
    </a:solidFill>
    <a:ln w="9525" cap="flat" cmpd="sng" algn="ctr">
      <a:solidFill>
        <a:schemeClr val="dk1">
          <a:lumMod val="15000"/>
          <a:lumOff val="85000"/>
        </a:schemeClr>
      </a:solidFill>
      <a:round/>
    </a:ln>
    <a:effectLst/>
  </c:spPr>
  <c:txPr>
    <a:bodyPr/>
    <a:lstStyle/>
    <a:p>
      <a:pPr>
        <a:defRPr lang="en-US"/>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dirty="0">
                <a:effectLst>
                  <a:outerShdw blurRad="38100" dist="38100" dir="2700000" algn="tl">
                    <a:srgbClr val="000000">
                      <a:alpha val="43137"/>
                    </a:srgbClr>
                  </a:outerShdw>
                </a:effectLst>
              </a:rPr>
              <a:t>ESTIMATED C.O.P.D. CASES AFTER IMPLEMENTATION OF EURO 4 FUEL STANDARD 10%. 34%,</a:t>
            </a:r>
            <a:r>
              <a:rPr lang="en-ID" baseline="0" dirty="0">
                <a:effectLst>
                  <a:outerShdw blurRad="38100" dist="38100" dir="2700000" algn="tl">
                    <a:srgbClr val="000000">
                      <a:alpha val="43137"/>
                    </a:srgbClr>
                  </a:outerShdw>
                </a:effectLst>
              </a:rPr>
              <a:t> 66%, 100% </a:t>
            </a:r>
            <a:endParaRPr lang="en-ID" baseline="0" dirty="0">
              <a:effectLst>
                <a:outerShdw blurRad="38100" dist="38100" dir="2700000" algn="tl">
                  <a:srgbClr val="000000">
                    <a:alpha val="43137"/>
                  </a:srgbClr>
                </a:outerShdw>
              </a:effectLst>
            </a:endParaRPr>
          </a:p>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baseline="0" dirty="0">
                <a:effectLst>
                  <a:outerShdw blurRad="38100" dist="38100" dir="2700000" algn="tl">
                    <a:srgbClr val="000000">
                      <a:alpha val="43137"/>
                    </a:srgbClr>
                  </a:outerShdw>
                </a:effectLst>
              </a:rPr>
              <a:t>IN </a:t>
            </a:r>
            <a:r>
              <a:rPr lang="en-ID" baseline="0" dirty="0" err="1">
                <a:effectLst>
                  <a:outerShdw blurRad="38100" dist="38100" dir="2700000" algn="tl">
                    <a:srgbClr val="000000">
                      <a:alpha val="43137"/>
                    </a:srgbClr>
                  </a:outerShdw>
                </a:effectLst>
              </a:rPr>
              <a:t>jAKARTA</a:t>
            </a:r>
            <a:r>
              <a:rPr lang="en-ID" baseline="0" dirty="0">
                <a:effectLst>
                  <a:outerShdw blurRad="38100" dist="38100" dir="2700000" algn="tl">
                    <a:srgbClr val="000000">
                      <a:alpha val="43137"/>
                    </a:srgbClr>
                  </a:outerShdw>
                </a:effectLst>
              </a:rPr>
              <a:t> 2024-2030 (84% reduction)</a:t>
            </a:r>
            <a:endParaRPr lang="en-ID" dirty="0">
              <a:effectLst>
                <a:outerShdw blurRad="38100" dist="38100" dir="2700000" algn="tl">
                  <a:srgbClr val="000000">
                    <a:alpha val="43137"/>
                  </a:srgbClr>
                </a:outerShdw>
              </a:effectLst>
            </a:endParaRPr>
          </a:p>
        </c:rich>
      </c:tx>
      <c:layout/>
      <c:overlay val="0"/>
      <c:spPr>
        <a:noFill/>
        <a:ln>
          <a:noFill/>
        </a:ln>
        <a:effectLst/>
      </c:spPr>
    </c:title>
    <c:autoTitleDeleted val="0"/>
    <c:plotArea>
      <c:layout/>
      <c:lineChart>
        <c:grouping val="standard"/>
        <c:varyColors val="0"/>
        <c:ser>
          <c:idx val="0"/>
          <c:order val="0"/>
          <c:tx>
            <c:strRef>
              <c:f>COPD cases BAU</c:f>
              <c:strCache>
                <c:ptCount val="1"/>
                <c:pt idx="0">
                  <c:v>COPD cases BAU</c:v>
                </c:pt>
              </c:strCache>
            </c:strRef>
          </c:tx>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accent1"/>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numRef>
              <c:f>'Proyeksi Biaya PPOK'!$J$16:$J$20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PPOK'!$K$16:$K$20</c:f>
              <c:numCache>
                <c:formatCode>_-* #,##0_-;\-* #,##0_-;_-* "-"??_-;_-@_-</c:formatCode>
                <c:ptCount val="5"/>
                <c:pt idx="0">
                  <c:v>30587.2516338837</c:v>
                </c:pt>
                <c:pt idx="1">
                  <c:v>32800.2877271294</c:v>
                </c:pt>
                <c:pt idx="2">
                  <c:v>35351.7561871732</c:v>
                </c:pt>
                <c:pt idx="3">
                  <c:v>42189.4577404834</c:v>
                </c:pt>
                <c:pt idx="4">
                  <c:v>44344.6789984452</c:v>
                </c:pt>
              </c:numCache>
            </c:numRef>
          </c:val>
          <c:smooth val="0"/>
        </c:ser>
        <c:ser>
          <c:idx val="1"/>
          <c:order val="1"/>
          <c:tx>
            <c:strRef>
              <c:f>COPD cases EURO 4</c:f>
              <c:strCache>
                <c:ptCount val="1"/>
                <c:pt idx="0">
                  <c:v>COPD cases EURO 4</c:v>
                </c:pt>
              </c:strCache>
            </c:strRef>
          </c:tx>
          <c:spPr>
            <a:ln w="19050" cap="rnd" cmpd="sng" algn="ctr">
              <a:solidFill>
                <a:schemeClr val="accent2">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accent2"/>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numRef>
              <c:f>'Proyeksi Biaya PPOK'!$J$16:$J$20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PPOK'!$L$16:$L$20</c:f>
              <c:numCache>
                <c:formatCode>_-* #,##0_-;\-* #,##0_-;_-* "-"??_-;_-@_-</c:formatCode>
                <c:ptCount val="5"/>
                <c:pt idx="0">
                  <c:v>28988.5852852465</c:v>
                </c:pt>
                <c:pt idx="1">
                  <c:v>23196.5515339612</c:v>
                </c:pt>
                <c:pt idx="2">
                  <c:v>15473.8398655808</c:v>
                </c:pt>
                <c:pt idx="3">
                  <c:v>7268.45871792666</c:v>
                </c:pt>
                <c:pt idx="4">
                  <c:v>7268.45871792666</c:v>
                </c:pt>
              </c:numCache>
            </c:numRef>
          </c:val>
          <c:smooth val="0"/>
        </c:ser>
        <c:dLbls>
          <c:showLegendKey val="0"/>
          <c:showVal val="1"/>
          <c:showCatName val="0"/>
          <c:showSerName val="0"/>
          <c:showPercent val="0"/>
          <c:showBubbleSize val="0"/>
        </c:dLbls>
        <c:marker val="1"/>
        <c:smooth val="0"/>
        <c:axId val="1219888"/>
        <c:axId val="1222288"/>
      </c:lineChart>
      <c:catAx>
        <c:axId val="1219888"/>
        <c:scaling>
          <c:orientation val="minMax"/>
        </c:scaling>
        <c:delete val="0"/>
        <c:axPos val="b"/>
        <c:numFmt formatCode="mmm\-yy"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dk1">
                    <a:lumMod val="65000"/>
                    <a:lumOff val="35000"/>
                  </a:schemeClr>
                </a:solidFill>
                <a:latin typeface="+mn-lt"/>
                <a:ea typeface="+mn-ea"/>
                <a:cs typeface="+mn-cs"/>
              </a:defRPr>
            </a:pPr>
          </a:p>
        </c:txPr>
        <c:crossAx val="1222288"/>
        <c:crosses val="autoZero"/>
        <c:auto val="0"/>
        <c:lblAlgn val="ctr"/>
        <c:lblOffset val="100"/>
        <c:noMultiLvlLbl val="0"/>
      </c:catAx>
      <c:valAx>
        <c:axId val="1222288"/>
        <c:scaling>
          <c:orientation val="minMax"/>
        </c:scaling>
        <c:delete val="1"/>
        <c:axPos val="l"/>
        <c:numFmt formatCode="_-* #,##0_-;\-* #,##0_-;_-* &quot;-&quot;??_-;_-@_-"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dk1">
                    <a:lumMod val="65000"/>
                    <a:lumOff val="35000"/>
                  </a:schemeClr>
                </a:solidFill>
                <a:latin typeface="+mn-lt"/>
                <a:ea typeface="+mn-ea"/>
                <a:cs typeface="+mn-cs"/>
              </a:defRPr>
            </a:pPr>
          </a:p>
        </c:txPr>
        <c:crossAx val="12198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dk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7be76578-6436-4f12-ba09-0fdceef68edb}"/>
      </c:ext>
    </c:extLst>
  </c:chart>
  <c:spPr>
    <a:solidFill>
      <a:schemeClr val="lt1"/>
    </a:solidFill>
    <a:ln w="9525" cap="flat" cmpd="sng" algn="ctr">
      <a:solidFill>
        <a:schemeClr val="dk1">
          <a:lumMod val="15000"/>
          <a:lumOff val="85000"/>
        </a:schemeClr>
      </a:solidFill>
      <a:round/>
    </a:ln>
    <a:effectLst/>
  </c:spPr>
  <c:txPr>
    <a:bodyPr/>
    <a:lstStyle/>
    <a:p>
      <a:pPr>
        <a:defRPr lang="en-US"/>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sz="1440" b="0" i="0" u="none" strike="noStrike" kern="1200" cap="all" spc="0" baseline="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rPr>
              <a:t>ESTIMATED ISCHEMIC HEART DISEASE CASES BASED ON EURO 4 FUEL SCENARIO 10%, 34%, 66%, 100% IN JAKARTA 2024-2030 (69% REDUCTION)</a:t>
            </a:r>
            <a:endParaRPr lang="en-ID" sz="1440" b="0" i="0" u="none" strike="noStrike" kern="1200" cap="all" spc="0" baseline="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endParaRPr>
          </a:p>
        </c:rich>
      </c:tx>
      <c:layout/>
      <c:overlay val="0"/>
      <c:spPr>
        <a:noFill/>
        <a:ln>
          <a:noFill/>
        </a:ln>
        <a:effectLst/>
      </c:spPr>
    </c:title>
    <c:autoTitleDeleted val="0"/>
    <c:plotArea>
      <c:layout>
        <c:manualLayout>
          <c:layoutTarget val="inner"/>
          <c:xMode val="edge"/>
          <c:yMode val="edge"/>
          <c:x val="0.0253968253968254"/>
          <c:y val="0.27706538856556"/>
          <c:w val="0.944126984126984"/>
          <c:h val="0.514557343375556"/>
        </c:manualLayout>
      </c:layout>
      <c:lineChart>
        <c:grouping val="standard"/>
        <c:varyColors val="0"/>
        <c:ser>
          <c:idx val="0"/>
          <c:order val="0"/>
          <c:tx>
            <c:strRef>
              <c:f>Ischemic Heart Disease (BAU)</c:f>
              <c:strCache>
                <c:ptCount val="1"/>
                <c:pt idx="0">
                  <c:v>Ischemic Heart Disease (BAU)</c:v>
                </c:pt>
              </c:strCache>
            </c:strRef>
          </c:tx>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dLbl>
              <c:idx val="0"/>
              <c:layout>
                <c:manualLayout>
                  <c:x val="-0.0688761904761905"/>
                  <c:y val="-0.043478260869565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071415873015873"/>
                  <c:y val="-0.0391304347826087"/>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0714158730158731"/>
                  <c:y val="-0.0391304347826087"/>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0764952380952382"/>
                  <c:y val="-0.043478260869565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0536380952380952"/>
                  <c:y val="0"/>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accent1"/>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numRef>
              <c:f>'Proyeksi Biaya Jantung Iskemik'!$J$16:$J$20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Jantung Iskemik'!$K$16:$K$20</c:f>
              <c:numCache>
                <c:formatCode>_-* #,##0_-;\-* #,##0_-;_-* "-"??_-;_-@_-</c:formatCode>
                <c:ptCount val="5"/>
                <c:pt idx="0">
                  <c:v>41327.5235526992</c:v>
                </c:pt>
                <c:pt idx="1">
                  <c:v>43611.8953188137</c:v>
                </c:pt>
                <c:pt idx="2">
                  <c:v>46245.608582707</c:v>
                </c:pt>
                <c:pt idx="3">
                  <c:v>53303.7186700985</c:v>
                </c:pt>
                <c:pt idx="4">
                  <c:v>55528.411980092</c:v>
                </c:pt>
              </c:numCache>
            </c:numRef>
          </c:val>
          <c:smooth val="0"/>
        </c:ser>
        <c:ser>
          <c:idx val="1"/>
          <c:order val="1"/>
          <c:tx>
            <c:strRef>
              <c:f>Ischemic Heart Disease (EURO 4)</c:f>
              <c:strCache>
                <c:ptCount val="1"/>
                <c:pt idx="0">
                  <c:v>Ischemic Heart Disease (EURO 4)</c:v>
                </c:pt>
              </c:strCache>
            </c:strRef>
          </c:tx>
          <c:spPr>
            <a:ln w="19050" cap="rnd" cmpd="sng" algn="ctr">
              <a:solidFill>
                <a:schemeClr val="accent2">
                  <a:shade val="95000"/>
                  <a:satMod val="105000"/>
                </a:schemeClr>
              </a:solidFill>
              <a:round/>
            </a:ln>
            <a:effectLst/>
          </c:spPr>
          <c:marker>
            <c:symbol val="circle"/>
            <c:size val="17"/>
            <c:spPr>
              <a:solidFill>
                <a:schemeClr val="lt1"/>
              </a:solidFill>
              <a:ln>
                <a:noFill/>
              </a:ln>
              <a:effectLst/>
            </c:spPr>
          </c:marker>
          <c:dLbls>
            <c:dLbl>
              <c:idx val="0"/>
              <c:layout>
                <c:manualLayout>
                  <c:x val="-0.0739555555555556"/>
                  <c:y val="0.043478260869565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071415873015873"/>
                  <c:y val="0.0304347826086956"/>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0714158730158731"/>
                  <c:y val="0.0347826086956521"/>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0764952380952382"/>
                  <c:y val="0.026086956521739"/>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0561777777777778"/>
                  <c:y val="-7.97092241197774e-17"/>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accent2"/>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numRef>
              <c:f>'Proyeksi Biaya Jantung Iskemik'!$J$16:$J$20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Jantung Iskemik'!$L$16:$L$20</c:f>
              <c:numCache>
                <c:formatCode>_-* #,##0_-;\-* #,##0_-;_-* "-"??_-;_-@_-</c:formatCode>
                <c:ptCount val="5"/>
                <c:pt idx="0">
                  <c:v>39677.3253108313</c:v>
                </c:pt>
                <c:pt idx="1">
                  <c:v>33698.5893967626</c:v>
                </c:pt>
                <c:pt idx="2">
                  <c:v>25726.9415113377</c:v>
                </c:pt>
                <c:pt idx="3">
                  <c:v>17257.0656330737</c:v>
                </c:pt>
                <c:pt idx="4">
                  <c:v>17257.0656330737</c:v>
                </c:pt>
              </c:numCache>
            </c:numRef>
          </c:val>
          <c:smooth val="0"/>
        </c:ser>
        <c:dLbls>
          <c:showLegendKey val="0"/>
          <c:showVal val="1"/>
          <c:showCatName val="0"/>
          <c:showSerName val="0"/>
          <c:showPercent val="0"/>
          <c:showBubbleSize val="0"/>
        </c:dLbls>
        <c:marker val="1"/>
        <c:smooth val="0"/>
        <c:axId val="1885952847"/>
        <c:axId val="1885953807"/>
      </c:lineChart>
      <c:catAx>
        <c:axId val="1885952847"/>
        <c:scaling>
          <c:orientation val="minMax"/>
        </c:scaling>
        <c:delete val="0"/>
        <c:axPos val="b"/>
        <c:numFmt formatCode="mmm\-yy"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dk1">
                    <a:lumMod val="65000"/>
                    <a:lumOff val="35000"/>
                  </a:schemeClr>
                </a:solidFill>
                <a:latin typeface="+mn-lt"/>
                <a:ea typeface="+mn-ea"/>
                <a:cs typeface="+mn-cs"/>
              </a:defRPr>
            </a:pPr>
          </a:p>
        </c:txPr>
        <c:crossAx val="1885953807"/>
        <c:crosses val="autoZero"/>
        <c:auto val="0"/>
        <c:lblAlgn val="ctr"/>
        <c:lblOffset val="100"/>
        <c:noMultiLvlLbl val="0"/>
      </c:catAx>
      <c:valAx>
        <c:axId val="1885953807"/>
        <c:scaling>
          <c:orientation val="minMax"/>
        </c:scaling>
        <c:delete val="1"/>
        <c:axPos val="l"/>
        <c:numFmt formatCode="_-* #,##0_-;\-* #,##0_-;_-* &quot;-&quot;??_-;_-@_-"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dk1">
                    <a:lumMod val="65000"/>
                    <a:lumOff val="35000"/>
                  </a:schemeClr>
                </a:solidFill>
                <a:latin typeface="+mn-lt"/>
                <a:ea typeface="+mn-ea"/>
                <a:cs typeface="+mn-cs"/>
              </a:defRPr>
            </a:pPr>
          </a:p>
        </c:txPr>
        <c:crossAx val="1885952847"/>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dk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03105b0a-c2c0-4396-b0f5-1dd2f6e28efe}"/>
      </c:ext>
    </c:extLst>
  </c:chart>
  <c:spPr>
    <a:solidFill>
      <a:schemeClr val="lt1"/>
    </a:solidFill>
    <a:ln w="9525" cap="flat" cmpd="sng" algn="ctr">
      <a:solidFill>
        <a:schemeClr val="dk1">
          <a:lumMod val="15000"/>
          <a:lumOff val="85000"/>
        </a:schemeClr>
      </a:solidFill>
      <a:round/>
    </a:ln>
    <a:effectLst/>
  </c:spPr>
  <c:txPr>
    <a:bodyPr/>
    <a:lstStyle/>
    <a:p>
      <a:pPr>
        <a:defRPr lang="en-US"/>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sz="1440" b="0" i="0" u="none" strike="noStrike" kern="1200" cap="all" spc="0" baseline="0" dirty="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rPr>
              <a:t>IMPLEMENTATION OF EURO 4 FUEL SCENARIO AND </a:t>
            </a:r>
            <a:endParaRPr lang="en-ID" sz="1440" b="0" i="0" u="none" strike="noStrike" kern="1200" cap="all" spc="0" baseline="0" dirty="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endParaRPr>
          </a:p>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sz="1440" b="0" i="0" u="none" strike="noStrike" kern="1200" cap="all" spc="0" baseline="0" dirty="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rPr>
              <a:t>COST OF TREATMENT BPJS'S CLAIM IN JAKARTA </a:t>
            </a:r>
            <a:endParaRPr lang="en-ID" sz="1440" b="0" i="0" u="none" strike="noStrike" kern="1200" cap="all" spc="0" baseline="0" dirty="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endParaRPr>
          </a:p>
          <a:p>
            <a:pPr>
              <a:defRPr lang="en-US"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effectLst>
                  <a:outerShdw blurRad="38100" dist="38100" dir="2700000" algn="tl">
                    <a:srgbClr val="000000">
                      <a:alpha val="43137"/>
                    </a:srgbClr>
                  </a:outerShdw>
                </a:effectLst>
                <a:latin typeface="+mn-lt"/>
                <a:ea typeface="+mn-ea"/>
                <a:cs typeface="+mn-cs"/>
              </a:defRPr>
            </a:pPr>
            <a:r>
              <a:rPr lang="en-ID" sz="1440" b="0" i="0" u="none" strike="noStrike" kern="1200" cap="all" spc="0" baseline="0" dirty="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rPr>
              <a:t>(</a:t>
            </a:r>
            <a:r>
              <a:rPr lang="en-ID" sz="1440" b="0" i="0" u="none" strike="noStrike" kern="1200" cap="all" spc="0" baseline="0" dirty="0" err="1">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rPr>
              <a:t>idr</a:t>
            </a:r>
            <a:r>
              <a:rPr lang="en-ID" sz="1440" b="0" i="0" u="none" strike="noStrike" kern="1200" cap="all" spc="0" baseline="0" dirty="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rPr>
              <a:t> 268 BILLION REDUCTION)</a:t>
            </a:r>
            <a:endParaRPr lang="en-ID" sz="1440" b="0" i="0" u="none" strike="noStrike" kern="1200" cap="all" spc="0" baseline="0" dirty="0">
              <a:gradFill>
                <a:gsLst>
                  <a:gs pos="0">
                    <a:sysClr val="windowText" lastClr="000000">
                      <a:lumMod val="50000"/>
                      <a:lumOff val="50000"/>
                    </a:sysClr>
                  </a:gs>
                  <a:gs pos="100000">
                    <a:sysClr val="windowText" lastClr="000000">
                      <a:lumMod val="85000"/>
                      <a:lumOff val="15000"/>
                    </a:sysClr>
                  </a:gs>
                </a:gsLst>
                <a:lin ang="5400000" scaled="0"/>
              </a:gradFill>
              <a:effectLst>
                <a:outerShdw blurRad="38100" dist="38100" dir="2700000" algn="tl">
                  <a:srgbClr val="000000">
                    <a:alpha val="43137"/>
                  </a:srgbClr>
                </a:outerShdw>
              </a:effectLst>
            </a:endParaRPr>
          </a:p>
        </c:rich>
      </c:tx>
      <c:layout/>
      <c:overlay val="0"/>
      <c:spPr>
        <a:noFill/>
        <a:ln>
          <a:noFill/>
        </a:ln>
        <a:effectLst/>
      </c:spPr>
    </c:title>
    <c:autoTitleDeleted val="0"/>
    <c:plotArea>
      <c:layout/>
      <c:lineChart>
        <c:grouping val="standard"/>
        <c:varyColors val="0"/>
        <c:ser>
          <c:idx val="1"/>
          <c:order val="1"/>
          <c:spPr>
            <a:ln w="19050" cap="rnd" cmpd="sng" algn="ctr">
              <a:solidFill>
                <a:schemeClr val="accent2">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accent2"/>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numRef>
              <c:f>'Proyeksi Biaya Jantung Iskemik'!$J$16:$J$20</c:f>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f>'Proyeksi Biaya Jantung Iskemik'!$O$16:$O$20</c:f>
              <c:numCache>
                <c:formatCode>_-* #,##0_-;\-* #,##0_-;_-* "-"??_-;_-@_-</c:formatCode>
                <c:ptCount val="5"/>
                <c:pt idx="0">
                  <c:v>473600602300.727</c:v>
                </c:pt>
                <c:pt idx="1">
                  <c:v>402236595082.052</c:v>
                </c:pt>
                <c:pt idx="2">
                  <c:v>307084585457.15</c:v>
                </c:pt>
                <c:pt idx="3">
                  <c:v>205985575230.693</c:v>
                </c:pt>
                <c:pt idx="4">
                  <c:v>205985575230.693</c:v>
                </c:pt>
              </c:numCache>
            </c:numRef>
          </c:val>
          <c:smooth val="0"/>
        </c:ser>
        <c:dLbls>
          <c:showLegendKey val="0"/>
          <c:showVal val="1"/>
          <c:showCatName val="0"/>
          <c:showSerName val="0"/>
          <c:showPercent val="0"/>
          <c:showBubbleSize val="0"/>
        </c:dLbls>
        <c:marker val="1"/>
        <c:smooth val="0"/>
        <c:axId val="1988019663"/>
        <c:axId val="1988023023"/>
        <c:extLst>
          <c:ext xmlns:c15="http://schemas.microsoft.com/office/drawing/2012/chart" uri="{02D57815-91ED-43cb-92C2-25804820EDAC}">
            <c15:filteredLineSeries>
              <c15:ser>
                <c:idx val="0"/>
                <c:order val="0"/>
                <c:spPr>
                  <a:ln w="19050" cap="rnd" cmpd="sng" algn="ctr">
                    <a:solidFill>
                      <a:schemeClr val="accent1">
                        <a:shade val="95000"/>
                        <a:satMod val="10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accent1"/>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35000"/>
                                <a:lumOff val="65000"/>
                              </a:schemeClr>
                            </a:solidFill>
                          </a:ln>
                          <a:effectLst/>
                        </c:spPr>
                      </c15:leaderLines>
                    </c:ext>
                  </c:extLst>
                </c:dLbls>
                <c:cat>
                  <c:numRef>
                    <c:extLst>
                      <c:ext uri="{02D57815-91ED-43cb-92C2-25804820EDAC}">
                        <c15:fullRef>
                          <c15:sqref/>
                        </c15:fullRef>
                        <c15:formulaRef>
                          <c15:sqref>'Proyeksi Biaya Jantung Iskemik'!$J$16:$J$20</c15:sqref>
                        </c15:formulaRef>
                      </c:ext>
                    </c:extLst>
                    <c:numCache>
                      <c:formatCode>mmm\-yy</c:formatCode>
                      <c:ptCount val="5"/>
                      <c:pt idx="0" c:formatCode="mmm\-yy">
                        <c:v>45474</c:v>
                      </c:pt>
                      <c:pt idx="1" c:formatCode="mmm\-yy">
                        <c:v>45839</c:v>
                      </c:pt>
                      <c:pt idx="2" c:formatCode="mmm\-yy">
                        <c:v>46204</c:v>
                      </c:pt>
                      <c:pt idx="3" c:formatCode="mmm\-yy">
                        <c:v>46935</c:v>
                      </c:pt>
                      <c:pt idx="4" c:formatCode="mmm\-yy">
                        <c:v>47665</c:v>
                      </c:pt>
                    </c:numCache>
                  </c:numRef>
                </c:cat>
                <c:val>
                  <c:numRef>
                    <c:extLst>
                      <c:ext uri="{02D57815-91ED-43cb-92C2-25804820EDAC}">
                        <c15:formulaRef>
                          <c15:sqref>'Proyeksi Biaya Jantung Iskemik'!$N$16:$N$20</c15:sqref>
                        </c15:formulaRef>
                      </c:ext>
                    </c:extLst>
                    <c:numCache>
                      <c:formatCode>_-* #,##0_-;\-* #,##0_-;_-* "-"??_-;_-@_-</c:formatCode>
                      <c:ptCount val="5"/>
                      <c:pt idx="0">
                        <c:v>493297869572.191</c:v>
                      </c:pt>
                      <c:pt idx="1">
                        <c:v>520564824585.796</c:v>
                      </c:pt>
                      <c:pt idx="2">
                        <c:v>552001625788.894</c:v>
                      </c:pt>
                      <c:pt idx="3">
                        <c:v>636249370875.203</c:v>
                      </c:pt>
                      <c:pt idx="4">
                        <c:v>662803985716.131</c:v>
                      </c:pt>
                    </c:numCache>
                  </c:numRef>
                </c:val>
                <c:smooth val="0"/>
              </c15:ser>
            </c15:filteredLineSeries>
          </c:ext>
        </c:extLst>
      </c:lineChart>
      <c:catAx>
        <c:axId val="1988019663"/>
        <c:scaling>
          <c:orientation val="minMax"/>
        </c:scaling>
        <c:delete val="0"/>
        <c:axPos val="b"/>
        <c:numFmt formatCode="mmm\-yy"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dk1">
                    <a:lumMod val="65000"/>
                    <a:lumOff val="35000"/>
                  </a:schemeClr>
                </a:solidFill>
                <a:latin typeface="+mn-lt"/>
                <a:ea typeface="+mn-ea"/>
                <a:cs typeface="+mn-cs"/>
              </a:defRPr>
            </a:pPr>
          </a:p>
        </c:txPr>
        <c:crossAx val="1988023023"/>
        <c:crosses val="autoZero"/>
        <c:auto val="0"/>
        <c:lblAlgn val="ctr"/>
        <c:lblOffset val="100"/>
        <c:noMultiLvlLbl val="0"/>
      </c:catAx>
      <c:valAx>
        <c:axId val="1988023023"/>
        <c:scaling>
          <c:orientation val="minMax"/>
        </c:scaling>
        <c:delete val="0"/>
        <c:axPos val="l"/>
        <c:numFmt formatCode="_-* #,##0_-;\-* #,##0_-;_-* &quot;-&quot;??_-;_-@_-" sourceLinked="1"/>
        <c:majorTickMark val="out"/>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dk1">
                    <a:lumMod val="65000"/>
                    <a:lumOff val="35000"/>
                  </a:schemeClr>
                </a:solidFill>
                <a:latin typeface="+mn-lt"/>
                <a:ea typeface="+mn-ea"/>
                <a:cs typeface="+mn-cs"/>
              </a:defRPr>
            </a:pPr>
          </a:p>
        </c:txPr>
        <c:crossAx val="1988019663"/>
        <c:crosses val="autoZero"/>
        <c:crossBetween val="between"/>
        <c:dispUnits>
          <c:builtInUnit val="billions"/>
          <c:dispUnitsLbl>
            <c:layout/>
            <c:tx>
              <c:rich>
                <a:bodyPr rot="-5400000" spcFirstLastPara="1" vertOverflow="ellipsis" vert="horz" wrap="square" anchor="ctr" anchorCtr="1">
                  <a:spAutoFit/>
                </a:bodyPr>
                <a:lstStyle/>
                <a:p>
                  <a:pPr>
                    <a:defRPr lang="en-US" sz="900" b="0" i="0" u="none" strike="noStrike" kern="1200" baseline="0">
                      <a:solidFill>
                        <a:schemeClr val="dk1">
                          <a:lumMod val="65000"/>
                          <a:lumOff val="35000"/>
                        </a:schemeClr>
                      </a:solidFill>
                      <a:latin typeface="+mn-lt"/>
                      <a:ea typeface="+mn-ea"/>
                      <a:cs typeface="+mn-cs"/>
                    </a:defRPr>
                  </a:pPr>
                  <a:r>
                    <a:rPr lang="en-US"/>
                    <a:t>Total Biaya (dalam miliar rupiah)</a:t>
                  </a:r>
                  <a:endParaRPr lang="en-US"/>
                </a:p>
              </c:rich>
            </c:tx>
            <c:spPr>
              <a:noFill/>
              <a:ln>
                <a:noFill/>
              </a:ln>
              <a:effectLst/>
            </c:spPr>
            <c:txPr>
              <a:bodyPr rot="-5400000" spcFirstLastPara="1" vertOverflow="ellipsis" vert="horz" wrap="square" anchor="ctr" anchorCtr="1">
                <a:spAutoFit/>
              </a:bodyPr>
              <a:lstStyle/>
              <a:p>
                <a:pPr>
                  <a:defRPr lang="en-US" sz="900" b="0" i="0" u="none" strike="noStrike" kern="1200" baseline="0">
                    <a:solidFill>
                      <a:schemeClr val="dk1">
                        <a:lumMod val="65000"/>
                        <a:lumOff val="35000"/>
                      </a:schemeClr>
                    </a:solidFill>
                    <a:latin typeface="+mn-lt"/>
                    <a:ea typeface="+mn-ea"/>
                    <a:cs typeface="+mn-cs"/>
                  </a:defRPr>
                </a:pPr>
              </a:p>
            </c:txPr>
          </c:dispUnitsLbl>
        </c:dispUnits>
      </c:valAx>
      <c:spPr>
        <a:noFill/>
        <a:ln>
          <a:noFill/>
        </a:ln>
        <a:effectLst/>
      </c:spPr>
    </c:plotArea>
    <c:plotVisOnly val="1"/>
    <c:dispBlanksAs val="gap"/>
    <c:showDLblsOverMax val="0"/>
    <c:extLst>
      <c:ext uri="{0b15fc19-7d7d-44ad-8c2d-2c3a37ce22c3}">
        <chartProps xmlns="https://web.wps.cn/et/2018/main" chartId="{8534b055-9aed-4b7c-9f3a-6cce206f5ce3}"/>
      </c:ext>
    </c:extLst>
  </c:chart>
  <c:spPr>
    <a:solidFill>
      <a:schemeClr val="lt1"/>
    </a:solidFill>
    <a:ln w="9525" cap="flat" cmpd="sng" algn="ctr">
      <a:solidFill>
        <a:schemeClr val="dk1">
          <a:lumMod val="15000"/>
          <a:lumOff val="85000"/>
        </a:schemeClr>
      </a:solidFill>
      <a:round/>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93316B-5DF3-47F1-8623-FD2713DBA745}" type="datetimeFigureOut">
              <a:rPr lang="en-US" smtClean="0"/>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273C82-C65A-4C1B-A268-90A88799BD90}"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t>Remarks:</a:t>
            </a:r>
            <a:endParaRPr lang="en-US" sz="1200" dirty="0"/>
          </a:p>
          <a:p>
            <a:r>
              <a:rPr lang="en-US" sz="1200" dirty="0"/>
              <a:t>1. Select</a:t>
            </a:r>
            <a:r>
              <a:rPr lang="en-US" sz="1200" baseline="0" dirty="0"/>
              <a:t> some photos or figures relevant to your work</a:t>
            </a:r>
            <a:endParaRPr lang="en-US" sz="1200" baseline="0" dirty="0"/>
          </a:p>
          <a:p>
            <a:r>
              <a:rPr lang="en-US" sz="1200" baseline="0" dirty="0"/>
              <a:t>2. Pay attention to the quality of photos and figures i.e. resolution</a:t>
            </a:r>
            <a:endParaRPr lang="en-US" sz="1200" baseline="0" dirty="0"/>
          </a:p>
          <a:p>
            <a:r>
              <a:rPr lang="en-US" sz="1200" baseline="0" dirty="0"/>
              <a:t>3. Please make sure you have only 1-2 points in each slide</a:t>
            </a:r>
            <a:endParaRPr lang="en-US" sz="1200" dirty="0"/>
          </a:p>
          <a:p>
            <a:endParaRPr lang="en-US" dirty="0"/>
          </a:p>
        </p:txBody>
      </p:sp>
      <p:sp>
        <p:nvSpPr>
          <p:cNvPr id="4" name="Slide Number Placeholder 3"/>
          <p:cNvSpPr>
            <a:spLocks noGrp="1"/>
          </p:cNvSpPr>
          <p:nvPr>
            <p:ph type="sldNum" sz="quarter" idx="10"/>
          </p:nvPr>
        </p:nvSpPr>
        <p:spPr/>
        <p:txBody>
          <a:bodyPr/>
          <a:lstStyle/>
          <a:p>
            <a:fld id="{76273C82-C65A-4C1B-A268-90A88799BD90}"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04"/>
        <p:cNvGrpSpPr/>
        <p:nvPr/>
      </p:nvGrpSpPr>
      <p:grpSpPr>
        <a:xfrm>
          <a:off x="0" y="0"/>
          <a:ext cx="0" cy="0"/>
          <a:chOff x="0" y="0"/>
          <a:chExt cx="0" cy="0"/>
        </a:xfrm>
      </p:grpSpPr>
      <p:sp>
        <p:nvSpPr>
          <p:cNvPr id="1705" name="Google Shape;1705;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6" name="Google Shape;1706;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3"/>
        <p:cNvGrpSpPr/>
        <p:nvPr/>
      </p:nvGrpSpPr>
      <p:grpSpPr>
        <a:xfrm>
          <a:off x="0" y="0"/>
          <a:ext cx="0" cy="0"/>
          <a:chOff x="0" y="0"/>
          <a:chExt cx="0" cy="0"/>
        </a:xfrm>
      </p:grpSpPr>
      <p:sp>
        <p:nvSpPr>
          <p:cNvPr id="214" name="Google Shape;214;g26b03a6b7a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15" name="Google Shape;215;g26b03a6b7a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2"/>
        <p:cNvGrpSpPr/>
        <p:nvPr/>
      </p:nvGrpSpPr>
      <p:grpSpPr>
        <a:xfrm>
          <a:off x="0" y="0"/>
          <a:ext cx="0" cy="0"/>
          <a:chOff x="0" y="0"/>
          <a:chExt cx="0" cy="0"/>
        </a:xfrm>
      </p:grpSpPr>
      <p:sp>
        <p:nvSpPr>
          <p:cNvPr id="333" name="Google Shape;333;g2f9390e59e7_1_16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2f9390e59e7_1_1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6E6F73"/>
                </a:solidFill>
                <a:effectLst/>
                <a:uLnTx/>
                <a:uFillTx/>
                <a:latin typeface="Trebuchet MS" panose="020B0603020202020204"/>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panose="020B0603020202020204"/>
                <a:ea typeface="+mn-ea"/>
                <a:cs typeface="+mn-cs"/>
              </a:rPr>
            </a:fld>
            <a:endParaRPr kumimoji="0" lang="en-US" sz="1400" b="0" i="0" u="none" strike="noStrike" kern="1200" cap="none" spc="0" normalizeH="0" baseline="0" noProof="0" dirty="0">
              <a:ln>
                <a:noFill/>
              </a:ln>
              <a:solidFill>
                <a:srgbClr val="6E6F73"/>
              </a:solidFill>
              <a:effectLst/>
              <a:uLnTx/>
              <a:uFillTx/>
              <a:latin typeface="Trebuchet MS" panose="020B0603020202020204"/>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76273C82-C65A-4C1B-A268-90A88799BD90}"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jpe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tags" Target="../tags/tag2.xml"/><Relationship Id="rId4" Type="http://schemas.openxmlformats.org/officeDocument/2006/relationships/image" Target="../media/image5.emf"/><Relationship Id="rId3" Type="http://schemas.openxmlformats.org/officeDocument/2006/relationships/oleObject" Target="../embeddings/oleObject1.bin"/><Relationship Id="rId2" Type="http://schemas.openxmlformats.org/officeDocument/2006/relationships/tags" Target="../tags/tag1.xml"/><Relationship Id="rId10" Type="http://schemas.openxmlformats.org/officeDocument/2006/relationships/vmlDrawing" Target="../drawings/vmlDrawing1.vml"/><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6" Type="http://schemas.openxmlformats.org/officeDocument/2006/relationships/vmlDrawing" Target="../drawings/vmlDrawing2.vml"/><Relationship Id="rId5" Type="http://schemas.openxmlformats.org/officeDocument/2006/relationships/image" Target="../media/image8.png"/><Relationship Id="rId4" Type="http://schemas.openxmlformats.org/officeDocument/2006/relationships/image" Target="../media/image10.emf"/><Relationship Id="rId3" Type="http://schemas.openxmlformats.org/officeDocument/2006/relationships/oleObject" Target="../embeddings/oleObject2.bin"/><Relationship Id="rId2" Type="http://schemas.openxmlformats.org/officeDocument/2006/relationships/tags" Target="../tags/tag3.xml"/><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6" Type="http://schemas.openxmlformats.org/officeDocument/2006/relationships/vmlDrawing" Target="../drawings/vmlDrawing3.vml"/><Relationship Id="rId5" Type="http://schemas.openxmlformats.org/officeDocument/2006/relationships/image" Target="../media/image8.png"/><Relationship Id="rId4" Type="http://schemas.openxmlformats.org/officeDocument/2006/relationships/image" Target="../media/image10.emf"/><Relationship Id="rId3" Type="http://schemas.openxmlformats.org/officeDocument/2006/relationships/oleObject" Target="../embeddings/oleObject3.bin"/><Relationship Id="rId2" Type="http://schemas.openxmlformats.org/officeDocument/2006/relationships/tags" Target="../tags/tag4.xml"/><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5" Type="http://schemas.openxmlformats.org/officeDocument/2006/relationships/vmlDrawing" Target="../drawings/vmlDrawing4.vml"/><Relationship Id="rId4" Type="http://schemas.openxmlformats.org/officeDocument/2006/relationships/image" Target="../media/image10.emf"/><Relationship Id="rId3" Type="http://schemas.openxmlformats.org/officeDocument/2006/relationships/oleObject" Target="../embeddings/oleObject4.bin"/><Relationship Id="rId2" Type="http://schemas.openxmlformats.org/officeDocument/2006/relationships/tags" Target="../tags/tag5.xml"/><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5" Type="http://schemas.openxmlformats.org/officeDocument/2006/relationships/vmlDrawing" Target="../drawings/vmlDrawing5.vml"/><Relationship Id="rId4" Type="http://schemas.openxmlformats.org/officeDocument/2006/relationships/image" Target="../media/image10.emf"/><Relationship Id="rId3" Type="http://schemas.openxmlformats.org/officeDocument/2006/relationships/oleObject" Target="../embeddings/oleObject5.bin"/><Relationship Id="rId2" Type="http://schemas.openxmlformats.org/officeDocument/2006/relationships/tags" Target="../tags/tag6.xm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5" Type="http://schemas.openxmlformats.org/officeDocument/2006/relationships/vmlDrawing" Target="../drawings/vmlDrawing6.vml"/><Relationship Id="rId4" Type="http://schemas.openxmlformats.org/officeDocument/2006/relationships/image" Target="../media/image10.emf"/><Relationship Id="rId3" Type="http://schemas.openxmlformats.org/officeDocument/2006/relationships/oleObject" Target="../embeddings/oleObject6.bin"/><Relationship Id="rId2" Type="http://schemas.openxmlformats.org/officeDocument/2006/relationships/tags" Target="../tags/tag7.xml"/><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6" Type="http://schemas.openxmlformats.org/officeDocument/2006/relationships/vmlDrawing" Target="../drawings/vmlDrawing7.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7.bin"/><Relationship Id="rId2" Type="http://schemas.openxmlformats.org/officeDocument/2006/relationships/tags" Target="../tags/tag8.xm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6" Type="http://schemas.openxmlformats.org/officeDocument/2006/relationships/vmlDrawing" Target="../drawings/vmlDrawing8.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8.bin"/><Relationship Id="rId2" Type="http://schemas.openxmlformats.org/officeDocument/2006/relationships/tags" Target="../tags/tag9.xm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6" Type="http://schemas.openxmlformats.org/officeDocument/2006/relationships/vmlDrawing" Target="../drawings/vmlDrawing9.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9.bin"/><Relationship Id="rId2" Type="http://schemas.openxmlformats.org/officeDocument/2006/relationships/tags" Target="../tags/tag10.xml"/><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6" Type="http://schemas.openxmlformats.org/officeDocument/2006/relationships/vmlDrawing" Target="../drawings/vmlDrawing10.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10.bin"/><Relationship Id="rId2" Type="http://schemas.openxmlformats.org/officeDocument/2006/relationships/tags" Target="../tags/tag11.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6" Type="http://schemas.openxmlformats.org/officeDocument/2006/relationships/vmlDrawing" Target="../drawings/vmlDrawing11.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11.bin"/><Relationship Id="rId2" Type="http://schemas.openxmlformats.org/officeDocument/2006/relationships/tags" Target="../tags/tag12.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6" Type="http://schemas.openxmlformats.org/officeDocument/2006/relationships/vmlDrawing" Target="../drawings/vmlDrawing12.vml"/><Relationship Id="rId5" Type="http://schemas.openxmlformats.org/officeDocument/2006/relationships/image" Target="../media/image12.png"/><Relationship Id="rId4" Type="http://schemas.openxmlformats.org/officeDocument/2006/relationships/image" Target="../media/image10.emf"/><Relationship Id="rId3" Type="http://schemas.openxmlformats.org/officeDocument/2006/relationships/oleObject" Target="../embeddings/oleObject12.bin"/><Relationship Id="rId2" Type="http://schemas.openxmlformats.org/officeDocument/2006/relationships/tags" Target="../tags/tag13.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6" Type="http://schemas.openxmlformats.org/officeDocument/2006/relationships/vmlDrawing" Target="../drawings/vmlDrawing13.vml"/><Relationship Id="rId5" Type="http://schemas.openxmlformats.org/officeDocument/2006/relationships/image" Target="../media/image13.png"/><Relationship Id="rId4" Type="http://schemas.openxmlformats.org/officeDocument/2006/relationships/image" Target="../media/image10.emf"/><Relationship Id="rId3" Type="http://schemas.openxmlformats.org/officeDocument/2006/relationships/oleObject" Target="../embeddings/oleObject13.bin"/><Relationship Id="rId2" Type="http://schemas.openxmlformats.org/officeDocument/2006/relationships/tags" Target="../tags/tag14.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6" Type="http://schemas.openxmlformats.org/officeDocument/2006/relationships/vmlDrawing" Target="../drawings/vmlDrawing14.vml"/><Relationship Id="rId5" Type="http://schemas.openxmlformats.org/officeDocument/2006/relationships/image" Target="../media/image15.png"/><Relationship Id="rId4" Type="http://schemas.openxmlformats.org/officeDocument/2006/relationships/image" Target="../media/image14.emf"/><Relationship Id="rId3" Type="http://schemas.openxmlformats.org/officeDocument/2006/relationships/oleObject" Target="../embeddings/oleObject14.bin"/><Relationship Id="rId2" Type="http://schemas.openxmlformats.org/officeDocument/2006/relationships/tags" Target="../tags/tag15.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6" Type="http://schemas.openxmlformats.org/officeDocument/2006/relationships/vmlDrawing" Target="../drawings/vmlDrawing15.vml"/><Relationship Id="rId5" Type="http://schemas.openxmlformats.org/officeDocument/2006/relationships/image" Target="../media/image13.png"/><Relationship Id="rId4" Type="http://schemas.openxmlformats.org/officeDocument/2006/relationships/image" Target="../media/image10.emf"/><Relationship Id="rId3" Type="http://schemas.openxmlformats.org/officeDocument/2006/relationships/oleObject" Target="../embeddings/oleObject15.bin"/><Relationship Id="rId2" Type="http://schemas.openxmlformats.org/officeDocument/2006/relationships/tags" Target="../tags/tag16.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6" Type="http://schemas.openxmlformats.org/officeDocument/2006/relationships/vmlDrawing" Target="../drawings/vmlDrawing16.vml"/><Relationship Id="rId5" Type="http://schemas.openxmlformats.org/officeDocument/2006/relationships/image" Target="../media/image12.png"/><Relationship Id="rId4" Type="http://schemas.openxmlformats.org/officeDocument/2006/relationships/image" Target="../media/image10.emf"/><Relationship Id="rId3" Type="http://schemas.openxmlformats.org/officeDocument/2006/relationships/oleObject" Target="../embeddings/oleObject16.bin"/><Relationship Id="rId2" Type="http://schemas.openxmlformats.org/officeDocument/2006/relationships/tags" Target="../tags/tag17.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6" Type="http://schemas.openxmlformats.org/officeDocument/2006/relationships/vmlDrawing" Target="../drawings/vmlDrawing17.vml"/><Relationship Id="rId5" Type="http://schemas.openxmlformats.org/officeDocument/2006/relationships/image" Target="../media/image13.png"/><Relationship Id="rId4" Type="http://schemas.openxmlformats.org/officeDocument/2006/relationships/image" Target="../media/image10.emf"/><Relationship Id="rId3" Type="http://schemas.openxmlformats.org/officeDocument/2006/relationships/oleObject" Target="../embeddings/oleObject17.bin"/><Relationship Id="rId2" Type="http://schemas.openxmlformats.org/officeDocument/2006/relationships/tags" Target="../tags/tag18.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6" Type="http://schemas.openxmlformats.org/officeDocument/2006/relationships/vmlDrawing" Target="../drawings/vmlDrawing18.vml"/><Relationship Id="rId5" Type="http://schemas.openxmlformats.org/officeDocument/2006/relationships/image" Target="../media/image12.png"/><Relationship Id="rId4" Type="http://schemas.openxmlformats.org/officeDocument/2006/relationships/image" Target="../media/image10.emf"/><Relationship Id="rId3" Type="http://schemas.openxmlformats.org/officeDocument/2006/relationships/oleObject" Target="../embeddings/oleObject18.bin"/><Relationship Id="rId2" Type="http://schemas.openxmlformats.org/officeDocument/2006/relationships/tags" Target="../tags/tag19.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6" Type="http://schemas.openxmlformats.org/officeDocument/2006/relationships/vmlDrawing" Target="../drawings/vmlDrawing19.vml"/><Relationship Id="rId5" Type="http://schemas.openxmlformats.org/officeDocument/2006/relationships/image" Target="../media/image13.png"/><Relationship Id="rId4" Type="http://schemas.openxmlformats.org/officeDocument/2006/relationships/image" Target="../media/image10.emf"/><Relationship Id="rId3" Type="http://schemas.openxmlformats.org/officeDocument/2006/relationships/oleObject" Target="../embeddings/oleObject19.bin"/><Relationship Id="rId2" Type="http://schemas.openxmlformats.org/officeDocument/2006/relationships/tags" Target="../tags/tag20.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5" Type="http://schemas.openxmlformats.org/officeDocument/2006/relationships/vmlDrawing" Target="../drawings/vmlDrawing20.vml"/><Relationship Id="rId4" Type="http://schemas.openxmlformats.org/officeDocument/2006/relationships/image" Target="../media/image10.emf"/><Relationship Id="rId3" Type="http://schemas.openxmlformats.org/officeDocument/2006/relationships/oleObject" Target="../embeddings/oleObject20.bin"/><Relationship Id="rId2" Type="http://schemas.openxmlformats.org/officeDocument/2006/relationships/tags" Target="../tags/tag21.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5" Type="http://schemas.openxmlformats.org/officeDocument/2006/relationships/vmlDrawing" Target="../drawings/vmlDrawing21.vml"/><Relationship Id="rId4" Type="http://schemas.openxmlformats.org/officeDocument/2006/relationships/image" Target="../media/image10.emf"/><Relationship Id="rId3" Type="http://schemas.openxmlformats.org/officeDocument/2006/relationships/oleObject" Target="../embeddings/oleObject21.bin"/><Relationship Id="rId2" Type="http://schemas.openxmlformats.org/officeDocument/2006/relationships/tags" Target="../tags/tag22.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6" Type="http://schemas.openxmlformats.org/officeDocument/2006/relationships/vmlDrawing" Target="../drawings/vmlDrawing22.vml"/><Relationship Id="rId5" Type="http://schemas.openxmlformats.org/officeDocument/2006/relationships/image" Target="../media/image16.png"/><Relationship Id="rId4" Type="http://schemas.openxmlformats.org/officeDocument/2006/relationships/image" Target="../media/image14.emf"/><Relationship Id="rId3" Type="http://schemas.openxmlformats.org/officeDocument/2006/relationships/oleObject" Target="../embeddings/oleObject22.bin"/><Relationship Id="rId2" Type="http://schemas.openxmlformats.org/officeDocument/2006/relationships/tags" Target="../tags/tag23.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5" Type="http://schemas.openxmlformats.org/officeDocument/2006/relationships/vmlDrawing" Target="../drawings/vmlDrawing23.vml"/><Relationship Id="rId4" Type="http://schemas.openxmlformats.org/officeDocument/2006/relationships/image" Target="../media/image10.emf"/><Relationship Id="rId3" Type="http://schemas.openxmlformats.org/officeDocument/2006/relationships/oleObject" Target="../embeddings/oleObject23.bin"/><Relationship Id="rId2" Type="http://schemas.openxmlformats.org/officeDocument/2006/relationships/tags" Target="../tags/tag24.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6" Type="http://schemas.openxmlformats.org/officeDocument/2006/relationships/vmlDrawing" Target="../drawings/vmlDrawing24.vml"/><Relationship Id="rId5" Type="http://schemas.openxmlformats.org/officeDocument/2006/relationships/image" Target="../media/image8.png"/><Relationship Id="rId4" Type="http://schemas.openxmlformats.org/officeDocument/2006/relationships/image" Target="../media/image10.emf"/><Relationship Id="rId3" Type="http://schemas.openxmlformats.org/officeDocument/2006/relationships/oleObject" Target="../embeddings/oleObject24.bin"/><Relationship Id="rId2" Type="http://schemas.openxmlformats.org/officeDocument/2006/relationships/tags" Target="../tags/tag25.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5" Type="http://schemas.openxmlformats.org/officeDocument/2006/relationships/vmlDrawing" Target="../drawings/vmlDrawing25.vml"/><Relationship Id="rId4" Type="http://schemas.openxmlformats.org/officeDocument/2006/relationships/image" Target="../media/image10.emf"/><Relationship Id="rId3" Type="http://schemas.openxmlformats.org/officeDocument/2006/relationships/oleObject" Target="../embeddings/oleObject25.bin"/><Relationship Id="rId2" Type="http://schemas.openxmlformats.org/officeDocument/2006/relationships/tags" Target="../tags/tag26.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5" Type="http://schemas.openxmlformats.org/officeDocument/2006/relationships/vmlDrawing" Target="../drawings/vmlDrawing26.vml"/><Relationship Id="rId4" Type="http://schemas.openxmlformats.org/officeDocument/2006/relationships/image" Target="../media/image10.emf"/><Relationship Id="rId3" Type="http://schemas.openxmlformats.org/officeDocument/2006/relationships/oleObject" Target="../embeddings/oleObject26.bin"/><Relationship Id="rId2" Type="http://schemas.openxmlformats.org/officeDocument/2006/relationships/tags" Target="../tags/tag27.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7" Type="http://schemas.openxmlformats.org/officeDocument/2006/relationships/vmlDrawing" Target="../drawings/vmlDrawing27.vml"/><Relationship Id="rId6" Type="http://schemas.openxmlformats.org/officeDocument/2006/relationships/image" Target="../media/image8.png"/><Relationship Id="rId5" Type="http://schemas.openxmlformats.org/officeDocument/2006/relationships/image" Target="../media/image17.jpeg"/><Relationship Id="rId4" Type="http://schemas.openxmlformats.org/officeDocument/2006/relationships/image" Target="../media/image5.emf"/><Relationship Id="rId3" Type="http://schemas.openxmlformats.org/officeDocument/2006/relationships/oleObject" Target="../embeddings/oleObject27.bin"/><Relationship Id="rId2" Type="http://schemas.openxmlformats.org/officeDocument/2006/relationships/tags" Target="../tags/tag28.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5" Type="http://schemas.openxmlformats.org/officeDocument/2006/relationships/vmlDrawing" Target="../drawings/vmlDrawing28.vml"/><Relationship Id="rId4" Type="http://schemas.openxmlformats.org/officeDocument/2006/relationships/image" Target="../media/image10.emf"/><Relationship Id="rId3" Type="http://schemas.openxmlformats.org/officeDocument/2006/relationships/oleObject" Target="../embeddings/oleObject28.bin"/><Relationship Id="rId2" Type="http://schemas.openxmlformats.org/officeDocument/2006/relationships/tags" Target="../tags/tag29.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9" Type="http://schemas.openxmlformats.org/officeDocument/2006/relationships/image" Target="../media/image8.png"/><Relationship Id="rId8" Type="http://schemas.openxmlformats.org/officeDocument/2006/relationships/image" Target="../media/image9.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tags" Target="../tags/tag31.xml"/><Relationship Id="rId4" Type="http://schemas.openxmlformats.org/officeDocument/2006/relationships/image" Target="../media/image5.emf"/><Relationship Id="rId3" Type="http://schemas.openxmlformats.org/officeDocument/2006/relationships/oleObject" Target="../embeddings/oleObject29.bin"/><Relationship Id="rId2" Type="http://schemas.openxmlformats.org/officeDocument/2006/relationships/tags" Target="../tags/tag30.xml"/><Relationship Id="rId10" Type="http://schemas.openxmlformats.org/officeDocument/2006/relationships/vmlDrawing" Target="../drawings/vmlDrawing29.vml"/><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6" Type="http://schemas.openxmlformats.org/officeDocument/2006/relationships/vmlDrawing" Target="../drawings/vmlDrawing30.vml"/><Relationship Id="rId5" Type="http://schemas.openxmlformats.org/officeDocument/2006/relationships/image" Target="../media/image8.png"/><Relationship Id="rId4" Type="http://schemas.openxmlformats.org/officeDocument/2006/relationships/image" Target="../media/image10.emf"/><Relationship Id="rId3" Type="http://schemas.openxmlformats.org/officeDocument/2006/relationships/oleObject" Target="../embeddings/oleObject30.bin"/><Relationship Id="rId2" Type="http://schemas.openxmlformats.org/officeDocument/2006/relationships/tags" Target="../tags/tag32.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6" Type="http://schemas.openxmlformats.org/officeDocument/2006/relationships/vmlDrawing" Target="../drawings/vmlDrawing31.vml"/><Relationship Id="rId5" Type="http://schemas.openxmlformats.org/officeDocument/2006/relationships/image" Target="../media/image8.png"/><Relationship Id="rId4" Type="http://schemas.openxmlformats.org/officeDocument/2006/relationships/image" Target="../media/image10.emf"/><Relationship Id="rId3" Type="http://schemas.openxmlformats.org/officeDocument/2006/relationships/oleObject" Target="../embeddings/oleObject31.bin"/><Relationship Id="rId2" Type="http://schemas.openxmlformats.org/officeDocument/2006/relationships/tags" Target="../tags/tag33.xml"/><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5" Type="http://schemas.openxmlformats.org/officeDocument/2006/relationships/vmlDrawing" Target="../drawings/vmlDrawing32.vml"/><Relationship Id="rId4" Type="http://schemas.openxmlformats.org/officeDocument/2006/relationships/image" Target="../media/image10.emf"/><Relationship Id="rId3" Type="http://schemas.openxmlformats.org/officeDocument/2006/relationships/oleObject" Target="../embeddings/oleObject32.bin"/><Relationship Id="rId2" Type="http://schemas.openxmlformats.org/officeDocument/2006/relationships/tags" Target="../tags/tag34.xml"/><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5" Type="http://schemas.openxmlformats.org/officeDocument/2006/relationships/vmlDrawing" Target="../drawings/vmlDrawing33.vml"/><Relationship Id="rId4" Type="http://schemas.openxmlformats.org/officeDocument/2006/relationships/image" Target="../media/image10.emf"/><Relationship Id="rId3" Type="http://schemas.openxmlformats.org/officeDocument/2006/relationships/oleObject" Target="../embeddings/oleObject33.bin"/><Relationship Id="rId2" Type="http://schemas.openxmlformats.org/officeDocument/2006/relationships/tags" Target="../tags/tag35.xml"/><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5" Type="http://schemas.openxmlformats.org/officeDocument/2006/relationships/vmlDrawing" Target="../drawings/vmlDrawing34.vml"/><Relationship Id="rId4" Type="http://schemas.openxmlformats.org/officeDocument/2006/relationships/image" Target="../media/image10.emf"/><Relationship Id="rId3" Type="http://schemas.openxmlformats.org/officeDocument/2006/relationships/oleObject" Target="../embeddings/oleObject34.bin"/><Relationship Id="rId2" Type="http://schemas.openxmlformats.org/officeDocument/2006/relationships/tags" Target="../tags/tag36.xml"/><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6" Type="http://schemas.openxmlformats.org/officeDocument/2006/relationships/vmlDrawing" Target="../drawings/vmlDrawing35.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35.bin"/><Relationship Id="rId2" Type="http://schemas.openxmlformats.org/officeDocument/2006/relationships/tags" Target="../tags/tag37.xml"/><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6" Type="http://schemas.openxmlformats.org/officeDocument/2006/relationships/vmlDrawing" Target="../drawings/vmlDrawing36.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36.bin"/><Relationship Id="rId2" Type="http://schemas.openxmlformats.org/officeDocument/2006/relationships/tags" Target="../tags/tag38.xml"/><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6" Type="http://schemas.openxmlformats.org/officeDocument/2006/relationships/vmlDrawing" Target="../drawings/vmlDrawing37.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37.bin"/><Relationship Id="rId2" Type="http://schemas.openxmlformats.org/officeDocument/2006/relationships/tags" Target="../tags/tag39.xml"/><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6" Type="http://schemas.openxmlformats.org/officeDocument/2006/relationships/vmlDrawing" Target="../drawings/vmlDrawing38.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38.bin"/><Relationship Id="rId2" Type="http://schemas.openxmlformats.org/officeDocument/2006/relationships/tags" Target="../tags/tag40.xml"/><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6" Type="http://schemas.openxmlformats.org/officeDocument/2006/relationships/vmlDrawing" Target="../drawings/vmlDrawing39.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39.bin"/><Relationship Id="rId2" Type="http://schemas.openxmlformats.org/officeDocument/2006/relationships/tags" Target="../tags/tag41.xml"/><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6" Type="http://schemas.openxmlformats.org/officeDocument/2006/relationships/vmlDrawing" Target="../drawings/vmlDrawing40.vml"/><Relationship Id="rId5" Type="http://schemas.openxmlformats.org/officeDocument/2006/relationships/image" Target="../media/image11.png"/><Relationship Id="rId4" Type="http://schemas.openxmlformats.org/officeDocument/2006/relationships/image" Target="../media/image10.emf"/><Relationship Id="rId3" Type="http://schemas.openxmlformats.org/officeDocument/2006/relationships/oleObject" Target="../embeddings/oleObject40.bin"/><Relationship Id="rId2" Type="http://schemas.openxmlformats.org/officeDocument/2006/relationships/tags" Target="../tags/tag42.xml"/><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6" Type="http://schemas.openxmlformats.org/officeDocument/2006/relationships/vmlDrawing" Target="../drawings/vmlDrawing41.vml"/><Relationship Id="rId5" Type="http://schemas.openxmlformats.org/officeDocument/2006/relationships/image" Target="../media/image12.png"/><Relationship Id="rId4" Type="http://schemas.openxmlformats.org/officeDocument/2006/relationships/image" Target="../media/image14.emf"/><Relationship Id="rId3" Type="http://schemas.openxmlformats.org/officeDocument/2006/relationships/oleObject" Target="../embeddings/oleObject41.bin"/><Relationship Id="rId2" Type="http://schemas.openxmlformats.org/officeDocument/2006/relationships/tags" Target="../tags/tag43.xml"/><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6" Type="http://schemas.openxmlformats.org/officeDocument/2006/relationships/vmlDrawing" Target="../drawings/vmlDrawing42.vml"/><Relationship Id="rId5" Type="http://schemas.openxmlformats.org/officeDocument/2006/relationships/image" Target="../media/image13.png"/><Relationship Id="rId4" Type="http://schemas.openxmlformats.org/officeDocument/2006/relationships/image" Target="../media/image10.emf"/><Relationship Id="rId3" Type="http://schemas.openxmlformats.org/officeDocument/2006/relationships/oleObject" Target="../embeddings/oleObject42.bin"/><Relationship Id="rId2" Type="http://schemas.openxmlformats.org/officeDocument/2006/relationships/tags" Target="../tags/tag44.xml"/><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6" Type="http://schemas.openxmlformats.org/officeDocument/2006/relationships/vmlDrawing" Target="../drawings/vmlDrawing43.vml"/><Relationship Id="rId5" Type="http://schemas.openxmlformats.org/officeDocument/2006/relationships/image" Target="../media/image15.png"/><Relationship Id="rId4" Type="http://schemas.openxmlformats.org/officeDocument/2006/relationships/image" Target="../media/image10.emf"/><Relationship Id="rId3" Type="http://schemas.openxmlformats.org/officeDocument/2006/relationships/oleObject" Target="../embeddings/oleObject43.bin"/><Relationship Id="rId2" Type="http://schemas.openxmlformats.org/officeDocument/2006/relationships/tags" Target="../tags/tag45.xml"/><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6" Type="http://schemas.openxmlformats.org/officeDocument/2006/relationships/vmlDrawing" Target="../drawings/vmlDrawing44.vml"/><Relationship Id="rId5" Type="http://schemas.openxmlformats.org/officeDocument/2006/relationships/image" Target="../media/image13.png"/><Relationship Id="rId4" Type="http://schemas.openxmlformats.org/officeDocument/2006/relationships/image" Target="../media/image10.emf"/><Relationship Id="rId3" Type="http://schemas.openxmlformats.org/officeDocument/2006/relationships/oleObject" Target="../embeddings/oleObject44.bin"/><Relationship Id="rId2" Type="http://schemas.openxmlformats.org/officeDocument/2006/relationships/tags" Target="../tags/tag46.xml"/><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6" Type="http://schemas.openxmlformats.org/officeDocument/2006/relationships/vmlDrawing" Target="../drawings/vmlDrawing45.vml"/><Relationship Id="rId5" Type="http://schemas.openxmlformats.org/officeDocument/2006/relationships/image" Target="../media/image12.png"/><Relationship Id="rId4" Type="http://schemas.openxmlformats.org/officeDocument/2006/relationships/image" Target="../media/image10.emf"/><Relationship Id="rId3" Type="http://schemas.openxmlformats.org/officeDocument/2006/relationships/oleObject" Target="../embeddings/oleObject45.bin"/><Relationship Id="rId2" Type="http://schemas.openxmlformats.org/officeDocument/2006/relationships/tags" Target="../tags/tag47.xml"/><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6" Type="http://schemas.openxmlformats.org/officeDocument/2006/relationships/vmlDrawing" Target="../drawings/vmlDrawing46.vml"/><Relationship Id="rId5" Type="http://schemas.openxmlformats.org/officeDocument/2006/relationships/image" Target="../media/image13.png"/><Relationship Id="rId4" Type="http://schemas.openxmlformats.org/officeDocument/2006/relationships/image" Target="../media/image10.emf"/><Relationship Id="rId3" Type="http://schemas.openxmlformats.org/officeDocument/2006/relationships/oleObject" Target="../embeddings/oleObject46.bin"/><Relationship Id="rId2" Type="http://schemas.openxmlformats.org/officeDocument/2006/relationships/tags" Target="../tags/tag48.xml"/><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6" Type="http://schemas.openxmlformats.org/officeDocument/2006/relationships/vmlDrawing" Target="../drawings/vmlDrawing47.vml"/><Relationship Id="rId5" Type="http://schemas.openxmlformats.org/officeDocument/2006/relationships/image" Target="../media/image12.png"/><Relationship Id="rId4" Type="http://schemas.openxmlformats.org/officeDocument/2006/relationships/image" Target="../media/image10.emf"/><Relationship Id="rId3" Type="http://schemas.openxmlformats.org/officeDocument/2006/relationships/oleObject" Target="../embeddings/oleObject47.bin"/><Relationship Id="rId2" Type="http://schemas.openxmlformats.org/officeDocument/2006/relationships/tags" Target="../tags/tag49.xml"/><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6" Type="http://schemas.openxmlformats.org/officeDocument/2006/relationships/vmlDrawing" Target="../drawings/vmlDrawing48.vml"/><Relationship Id="rId5" Type="http://schemas.openxmlformats.org/officeDocument/2006/relationships/image" Target="../media/image13.png"/><Relationship Id="rId4" Type="http://schemas.openxmlformats.org/officeDocument/2006/relationships/image" Target="../media/image10.emf"/><Relationship Id="rId3" Type="http://schemas.openxmlformats.org/officeDocument/2006/relationships/oleObject" Target="../embeddings/oleObject48.bin"/><Relationship Id="rId2" Type="http://schemas.openxmlformats.org/officeDocument/2006/relationships/tags" Target="../tags/tag50.xml"/><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5" Type="http://schemas.openxmlformats.org/officeDocument/2006/relationships/vmlDrawing" Target="../drawings/vmlDrawing49.vml"/><Relationship Id="rId4" Type="http://schemas.openxmlformats.org/officeDocument/2006/relationships/image" Target="../media/image10.emf"/><Relationship Id="rId3" Type="http://schemas.openxmlformats.org/officeDocument/2006/relationships/oleObject" Target="../embeddings/oleObject49.bin"/><Relationship Id="rId2" Type="http://schemas.openxmlformats.org/officeDocument/2006/relationships/tags" Target="../tags/tag51.xml"/><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5" Type="http://schemas.openxmlformats.org/officeDocument/2006/relationships/vmlDrawing" Target="../drawings/vmlDrawing50.vml"/><Relationship Id="rId4" Type="http://schemas.openxmlformats.org/officeDocument/2006/relationships/image" Target="../media/image10.emf"/><Relationship Id="rId3" Type="http://schemas.openxmlformats.org/officeDocument/2006/relationships/oleObject" Target="../embeddings/oleObject50.bin"/><Relationship Id="rId2" Type="http://schemas.openxmlformats.org/officeDocument/2006/relationships/tags" Target="../tags/tag52.xml"/><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6" Type="http://schemas.openxmlformats.org/officeDocument/2006/relationships/vmlDrawing" Target="../drawings/vmlDrawing51.vml"/><Relationship Id="rId5" Type="http://schemas.openxmlformats.org/officeDocument/2006/relationships/image" Target="../media/image16.png"/><Relationship Id="rId4" Type="http://schemas.openxmlformats.org/officeDocument/2006/relationships/image" Target="../media/image5.emf"/><Relationship Id="rId3" Type="http://schemas.openxmlformats.org/officeDocument/2006/relationships/oleObject" Target="../embeddings/oleObject51.bin"/><Relationship Id="rId2" Type="http://schemas.openxmlformats.org/officeDocument/2006/relationships/tags" Target="../tags/tag53.xml"/><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5" Type="http://schemas.openxmlformats.org/officeDocument/2006/relationships/vmlDrawing" Target="../drawings/vmlDrawing52.vml"/><Relationship Id="rId4" Type="http://schemas.openxmlformats.org/officeDocument/2006/relationships/image" Target="../media/image10.emf"/><Relationship Id="rId3" Type="http://schemas.openxmlformats.org/officeDocument/2006/relationships/oleObject" Target="../embeddings/oleObject52.bin"/><Relationship Id="rId2" Type="http://schemas.openxmlformats.org/officeDocument/2006/relationships/tags" Target="../tags/tag54.xml"/><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6" Type="http://schemas.openxmlformats.org/officeDocument/2006/relationships/vmlDrawing" Target="../drawings/vmlDrawing53.vml"/><Relationship Id="rId5" Type="http://schemas.openxmlformats.org/officeDocument/2006/relationships/image" Target="../media/image12.png"/><Relationship Id="rId4" Type="http://schemas.openxmlformats.org/officeDocument/2006/relationships/image" Target="../media/image10.emf"/><Relationship Id="rId3" Type="http://schemas.openxmlformats.org/officeDocument/2006/relationships/oleObject" Target="../embeddings/oleObject53.bin"/><Relationship Id="rId2" Type="http://schemas.openxmlformats.org/officeDocument/2006/relationships/tags" Target="../tags/tag55.xml"/><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5" Type="http://schemas.openxmlformats.org/officeDocument/2006/relationships/vmlDrawing" Target="../drawings/vmlDrawing54.vml"/><Relationship Id="rId4" Type="http://schemas.openxmlformats.org/officeDocument/2006/relationships/image" Target="../media/image10.emf"/><Relationship Id="rId3" Type="http://schemas.openxmlformats.org/officeDocument/2006/relationships/oleObject" Target="../embeddings/oleObject54.bin"/><Relationship Id="rId2" Type="http://schemas.openxmlformats.org/officeDocument/2006/relationships/tags" Target="../tags/tag56.xml"/><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6" Type="http://schemas.openxmlformats.org/officeDocument/2006/relationships/vmlDrawing" Target="../drawings/vmlDrawing55.vml"/><Relationship Id="rId5" Type="http://schemas.openxmlformats.org/officeDocument/2006/relationships/image" Target="../media/image8.png"/><Relationship Id="rId4" Type="http://schemas.openxmlformats.org/officeDocument/2006/relationships/image" Target="../media/image10.emf"/><Relationship Id="rId3" Type="http://schemas.openxmlformats.org/officeDocument/2006/relationships/oleObject" Target="../embeddings/oleObject55.bin"/><Relationship Id="rId2" Type="http://schemas.openxmlformats.org/officeDocument/2006/relationships/tags" Target="../tags/tag57.xml"/><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5" Type="http://schemas.openxmlformats.org/officeDocument/2006/relationships/vmlDrawing" Target="../drawings/vmlDrawing56.vml"/><Relationship Id="rId4" Type="http://schemas.openxmlformats.org/officeDocument/2006/relationships/image" Target="../media/image10.emf"/><Relationship Id="rId3" Type="http://schemas.openxmlformats.org/officeDocument/2006/relationships/oleObject" Target="../embeddings/oleObject56.bin"/><Relationship Id="rId2" Type="http://schemas.openxmlformats.org/officeDocument/2006/relationships/tags" Target="../tags/tag58.xml"/><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7" Type="http://schemas.openxmlformats.org/officeDocument/2006/relationships/vmlDrawing" Target="../drawings/vmlDrawing57.vml"/><Relationship Id="rId6" Type="http://schemas.openxmlformats.org/officeDocument/2006/relationships/image" Target="../media/image8.png"/><Relationship Id="rId5" Type="http://schemas.openxmlformats.org/officeDocument/2006/relationships/image" Target="../media/image17.jpeg"/><Relationship Id="rId4" Type="http://schemas.openxmlformats.org/officeDocument/2006/relationships/image" Target="../media/image5.emf"/><Relationship Id="rId3" Type="http://schemas.openxmlformats.org/officeDocument/2006/relationships/oleObject" Target="../embeddings/oleObject57.bin"/><Relationship Id="rId2" Type="http://schemas.openxmlformats.org/officeDocument/2006/relationships/tags" Target="../tags/tag59.xml"/><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5" Type="http://schemas.openxmlformats.org/officeDocument/2006/relationships/vmlDrawing" Target="../drawings/vmlDrawing58.vml"/><Relationship Id="rId4" Type="http://schemas.openxmlformats.org/officeDocument/2006/relationships/image" Target="../media/image10.emf"/><Relationship Id="rId3" Type="http://schemas.openxmlformats.org/officeDocument/2006/relationships/oleObject" Target="../embeddings/oleObject58.bin"/><Relationship Id="rId2" Type="http://schemas.openxmlformats.org/officeDocument/2006/relationships/tags" Target="../tags/tag60.xml"/><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6" Type="http://schemas.openxmlformats.org/officeDocument/2006/relationships/vmlDrawing" Target="../drawings/vmlDrawing59.vml"/><Relationship Id="rId5" Type="http://schemas.openxmlformats.org/officeDocument/2006/relationships/tags" Target="../tags/tag62.xml"/><Relationship Id="rId4" Type="http://schemas.openxmlformats.org/officeDocument/2006/relationships/image" Target="../media/image18.emf"/><Relationship Id="rId3" Type="http://schemas.openxmlformats.org/officeDocument/2006/relationships/oleObject" Target="../embeddings/oleObject59.bin"/><Relationship Id="rId2" Type="http://schemas.openxmlformats.org/officeDocument/2006/relationships/tags" Target="../tags/tag61.xml"/><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5" Type="http://schemas.openxmlformats.org/officeDocument/2006/relationships/vmlDrawing" Target="../drawings/vmlDrawing60.vml"/><Relationship Id="rId4" Type="http://schemas.openxmlformats.org/officeDocument/2006/relationships/image" Target="../media/image18.emf"/><Relationship Id="rId3" Type="http://schemas.openxmlformats.org/officeDocument/2006/relationships/oleObject" Target="../embeddings/oleObject60.bin"/><Relationship Id="rId2" Type="http://schemas.openxmlformats.org/officeDocument/2006/relationships/tags" Target="../tags/tag63.xml"/><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5" Type="http://schemas.openxmlformats.org/officeDocument/2006/relationships/vmlDrawing" Target="../drawings/vmlDrawing61.vml"/><Relationship Id="rId4" Type="http://schemas.openxmlformats.org/officeDocument/2006/relationships/image" Target="../media/image18.emf"/><Relationship Id="rId3" Type="http://schemas.openxmlformats.org/officeDocument/2006/relationships/oleObject" Target="../embeddings/oleObject61.bin"/><Relationship Id="rId2" Type="http://schemas.openxmlformats.org/officeDocument/2006/relationships/tags" Target="../tags/tag64.xml"/><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6" Type="http://schemas.openxmlformats.org/officeDocument/2006/relationships/vmlDrawing" Target="../drawings/vmlDrawing62.vml"/><Relationship Id="rId5" Type="http://schemas.openxmlformats.org/officeDocument/2006/relationships/image" Target="../media/image11.png"/><Relationship Id="rId4" Type="http://schemas.openxmlformats.org/officeDocument/2006/relationships/image" Target="../media/image18.emf"/><Relationship Id="rId3" Type="http://schemas.openxmlformats.org/officeDocument/2006/relationships/oleObject" Target="../embeddings/oleObject62.bin"/><Relationship Id="rId2" Type="http://schemas.openxmlformats.org/officeDocument/2006/relationships/tags" Target="../tags/tag65.xml"/><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6" Type="http://schemas.openxmlformats.org/officeDocument/2006/relationships/vmlDrawing" Target="../drawings/vmlDrawing63.vml"/><Relationship Id="rId5" Type="http://schemas.openxmlformats.org/officeDocument/2006/relationships/tags" Target="../tags/tag67.xml"/><Relationship Id="rId4" Type="http://schemas.openxmlformats.org/officeDocument/2006/relationships/image" Target="../media/image18.emf"/><Relationship Id="rId3" Type="http://schemas.openxmlformats.org/officeDocument/2006/relationships/oleObject" Target="../embeddings/oleObject63.bin"/><Relationship Id="rId2" Type="http://schemas.openxmlformats.org/officeDocument/2006/relationships/tags" Target="../tags/tag66.xml"/><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5" Type="http://schemas.openxmlformats.org/officeDocument/2006/relationships/vmlDrawing" Target="../drawings/vmlDrawing64.vml"/><Relationship Id="rId4" Type="http://schemas.openxmlformats.org/officeDocument/2006/relationships/image" Target="../media/image18.emf"/><Relationship Id="rId3" Type="http://schemas.openxmlformats.org/officeDocument/2006/relationships/oleObject" Target="../embeddings/oleObject64.bin"/><Relationship Id="rId2" Type="http://schemas.openxmlformats.org/officeDocument/2006/relationships/tags" Target="../tags/tag68.xml"/><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5" Type="http://schemas.openxmlformats.org/officeDocument/2006/relationships/vmlDrawing" Target="../drawings/vmlDrawing65.vml"/><Relationship Id="rId4" Type="http://schemas.openxmlformats.org/officeDocument/2006/relationships/image" Target="../media/image18.emf"/><Relationship Id="rId3" Type="http://schemas.openxmlformats.org/officeDocument/2006/relationships/oleObject" Target="../embeddings/oleObject65.bin"/><Relationship Id="rId2" Type="http://schemas.openxmlformats.org/officeDocument/2006/relationships/tags" Target="../tags/tag69.xml"/><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6" Type="http://schemas.openxmlformats.org/officeDocument/2006/relationships/vmlDrawing" Target="../drawings/vmlDrawing66.vml"/><Relationship Id="rId5" Type="http://schemas.openxmlformats.org/officeDocument/2006/relationships/image" Target="../media/image11.png"/><Relationship Id="rId4" Type="http://schemas.openxmlformats.org/officeDocument/2006/relationships/image" Target="../media/image18.emf"/><Relationship Id="rId3" Type="http://schemas.openxmlformats.org/officeDocument/2006/relationships/oleObject" Target="../embeddings/oleObject66.bin"/><Relationship Id="rId2" Type="http://schemas.openxmlformats.org/officeDocument/2006/relationships/tags" Target="../tags/tag70.xml"/><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6" Type="http://schemas.openxmlformats.org/officeDocument/2006/relationships/vmlDrawing" Target="../drawings/vmlDrawing67.vml"/><Relationship Id="rId5" Type="http://schemas.openxmlformats.org/officeDocument/2006/relationships/image" Target="../media/image12.png"/><Relationship Id="rId4" Type="http://schemas.openxmlformats.org/officeDocument/2006/relationships/image" Target="../media/image18.emf"/><Relationship Id="rId3" Type="http://schemas.openxmlformats.org/officeDocument/2006/relationships/oleObject" Target="../embeddings/oleObject67.bin"/><Relationship Id="rId2" Type="http://schemas.openxmlformats.org/officeDocument/2006/relationships/tags" Target="../tags/tag71.xml"/><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8" Type="http://schemas.openxmlformats.org/officeDocument/2006/relationships/vmlDrawing" Target="../drawings/vmlDrawing68.vml"/><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0.emf"/><Relationship Id="rId3" Type="http://schemas.openxmlformats.org/officeDocument/2006/relationships/oleObject" Target="../embeddings/oleObject68.bin"/><Relationship Id="rId2" Type="http://schemas.openxmlformats.org/officeDocument/2006/relationships/tags" Target="../tags/tag72.xml"/><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953001"/>
            <a:ext cx="5486400" cy="1066800"/>
          </a:xfrm>
          <a:prstGeom prst="rect">
            <a:avLst/>
          </a:prstGeom>
        </p:spPr>
        <p:txBody>
          <a:bodyPr/>
          <a:lstStyle>
            <a:lvl1pPr algn="l">
              <a:defRPr sz="3000"/>
            </a:lvl1pPr>
          </a:lstStyle>
          <a:p>
            <a:r>
              <a:rPr lang="en-US" dirty="0"/>
              <a:t>Click to edit Master title style</a:t>
            </a:r>
            <a:endParaRPr lang="en-US" dirty="0"/>
          </a:p>
        </p:txBody>
      </p:sp>
      <p:sp>
        <p:nvSpPr>
          <p:cNvPr id="3" name="Subtitle 2"/>
          <p:cNvSpPr>
            <a:spLocks noGrp="1"/>
          </p:cNvSpPr>
          <p:nvPr>
            <p:ph type="subTitle" idx="1"/>
          </p:nvPr>
        </p:nvSpPr>
        <p:spPr>
          <a:xfrm>
            <a:off x="6502400" y="4953000"/>
            <a:ext cx="5283200" cy="1066800"/>
          </a:xfrm>
          <a:prstGeom prst="rect">
            <a:avLst/>
          </a:prstGeom>
        </p:spPr>
        <p:txBody>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cxnSp>
        <p:nvCxnSpPr>
          <p:cNvPr id="10" name="Straight Connector 9"/>
          <p:cNvCxnSpPr/>
          <p:nvPr userDrawn="1"/>
        </p:nvCxnSpPr>
        <p:spPr>
          <a:xfrm>
            <a:off x="6096000" y="4839880"/>
            <a:ext cx="0" cy="1390106"/>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Slide Number Placeholder 5"/>
          <p:cNvSpPr>
            <a:spLocks noGrp="1"/>
          </p:cNvSpPr>
          <p:nvPr>
            <p:ph type="sldNum" sz="quarter" idx="12"/>
          </p:nvPr>
        </p:nvSpPr>
        <p:spPr>
          <a:xfrm>
            <a:off x="8737600" y="6356351"/>
            <a:ext cx="2844800" cy="365125"/>
          </a:xfrm>
          <a:prstGeom prst="rect">
            <a:avLst/>
          </a:prstGeom>
        </p:spPr>
        <p:txBody>
          <a:bodyPr/>
          <a:lstStyle>
            <a:lvl1pPr algn="r">
              <a:defRPr>
                <a:solidFill>
                  <a:schemeClr val="bg1">
                    <a:lumMod val="65000"/>
                  </a:schemeClr>
                </a:solidFill>
              </a:defRPr>
            </a:lvl1pPr>
          </a:lstStyle>
          <a:p>
            <a:fld id="{B6F15528-21DE-4FAA-801E-634DDDAF4B2B}" type="slidenum">
              <a:rPr lang="en-US" smtClean="0"/>
            </a:fld>
            <a:endParaRPr lang="en-US"/>
          </a:p>
        </p:txBody>
      </p:sp>
      <p:cxnSp>
        <p:nvCxnSpPr>
          <p:cNvPr id="7" name="Straight Connector 6"/>
          <p:cNvCxnSpPr/>
          <p:nvPr userDrawn="1"/>
        </p:nvCxnSpPr>
        <p:spPr>
          <a:xfrm>
            <a:off x="0" y="4741984"/>
            <a:ext cx="12192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2475" y="6295005"/>
            <a:ext cx="1205780" cy="439099"/>
          </a:xfrm>
          <a:prstGeom prst="rect">
            <a:avLst/>
          </a:prstGeom>
        </p:spPr>
      </p:pic>
      <p:pic>
        <p:nvPicPr>
          <p:cNvPr id="13"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15650" t="27687" r="15833" b="28409"/>
          <a:stretch>
            <a:fillRect/>
          </a:stretch>
        </p:blipFill>
        <p:spPr bwMode="auto">
          <a:xfrm>
            <a:off x="1911544" y="6229986"/>
            <a:ext cx="1142081" cy="4390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Logo&#10;&#10;Description automatically generated"/>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186914" y="6180188"/>
            <a:ext cx="591865" cy="576854"/>
          </a:xfrm>
          <a:prstGeom prst="rect">
            <a:avLst/>
          </a:prstGeom>
        </p:spPr>
      </p:pic>
      <p:pic>
        <p:nvPicPr>
          <p:cNvPr id="15" name="Picture 14"/>
          <p:cNvPicPr>
            <a:picLocks noChangeAspect="1"/>
          </p:cNvPicPr>
          <p:nvPr userDrawn="1"/>
        </p:nvPicPr>
        <p:blipFill>
          <a:blip r:embed="rId5"/>
          <a:stretch>
            <a:fillRect/>
          </a:stretch>
        </p:blipFill>
        <p:spPr>
          <a:xfrm>
            <a:off x="3993235" y="6290984"/>
            <a:ext cx="912906" cy="45527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p:txBody>
      </p:sp>
      <p:sp>
        <p:nvSpPr>
          <p:cNvPr id="31" name="Google Shape;31;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600" lvl="0" indent="-406400">
              <a:spcBef>
                <a:spcPts val="0"/>
              </a:spcBef>
              <a:spcAft>
                <a:spcPts val="0"/>
              </a:spcAft>
              <a:buSzPts val="1200"/>
              <a:buChar char="●"/>
              <a:defRPr sz="1600"/>
            </a:lvl1pPr>
            <a:lvl2pPr marL="1219200" lvl="1" indent="-406400">
              <a:spcBef>
                <a:spcPts val="0"/>
              </a:spcBef>
              <a:spcAft>
                <a:spcPts val="0"/>
              </a:spcAft>
              <a:buSzPts val="1200"/>
              <a:buChar char="○"/>
              <a:defRPr sz="1600"/>
            </a:lvl2pPr>
            <a:lvl3pPr marL="1828800" lvl="2" indent="-406400">
              <a:spcBef>
                <a:spcPts val="0"/>
              </a:spcBef>
              <a:spcAft>
                <a:spcPts val="0"/>
              </a:spcAft>
              <a:buSzPts val="1200"/>
              <a:buChar char="■"/>
              <a:defRPr sz="1600"/>
            </a:lvl3pPr>
            <a:lvl4pPr marL="2438400" lvl="3" indent="-406400">
              <a:spcBef>
                <a:spcPts val="0"/>
              </a:spcBef>
              <a:spcAft>
                <a:spcPts val="0"/>
              </a:spcAft>
              <a:buSzPts val="1200"/>
              <a:buChar char="●"/>
              <a:defRPr sz="1600"/>
            </a:lvl4pPr>
            <a:lvl5pPr marL="3048000" lvl="4" indent="-406400">
              <a:spcBef>
                <a:spcPts val="0"/>
              </a:spcBef>
              <a:spcAft>
                <a:spcPts val="0"/>
              </a:spcAft>
              <a:buSzPts val="1200"/>
              <a:buChar char="○"/>
              <a:defRPr sz="1600"/>
            </a:lvl5pPr>
            <a:lvl6pPr marL="3657600" lvl="5" indent="-406400">
              <a:spcBef>
                <a:spcPts val="0"/>
              </a:spcBef>
              <a:spcAft>
                <a:spcPts val="0"/>
              </a:spcAft>
              <a:buSzPts val="1200"/>
              <a:buChar char="■"/>
              <a:defRPr sz="1600"/>
            </a:lvl6pPr>
            <a:lvl7pPr marL="4267200" lvl="6" indent="-406400">
              <a:spcBef>
                <a:spcPts val="0"/>
              </a:spcBef>
              <a:spcAft>
                <a:spcPts val="0"/>
              </a:spcAft>
              <a:buSzPts val="1200"/>
              <a:buChar char="●"/>
              <a:defRPr sz="1600"/>
            </a:lvl7pPr>
            <a:lvl8pPr marL="4876800" lvl="7" indent="-406400">
              <a:spcBef>
                <a:spcPts val="0"/>
              </a:spcBef>
              <a:spcAft>
                <a:spcPts val="0"/>
              </a:spcAft>
              <a:buSzPts val="1200"/>
              <a:buChar char="○"/>
              <a:defRPr sz="1600"/>
            </a:lvl8pPr>
            <a:lvl9pPr marL="5486400" lvl="8" indent="-406400">
              <a:spcBef>
                <a:spcPts val="0"/>
              </a:spcBef>
              <a:spcAft>
                <a:spcPts val="0"/>
              </a:spcAft>
              <a:buSzPts val="1200"/>
              <a:buChar char="■"/>
              <a:defRPr sz="1600"/>
            </a:lvl9pPr>
          </a:lstStyle>
          <a:p/>
        </p:txBody>
      </p:sp>
      <p:sp>
        <p:nvSpPr>
          <p:cNvPr id="32" name="Google Shape;32;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Title only 1">
  <p:cSld name="Title only 1">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960000" y="593367"/>
            <a:ext cx="10272000" cy="76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grpSp>
        <p:nvGrpSpPr>
          <p:cNvPr id="59" name="Google Shape;59;p14"/>
          <p:cNvGrpSpPr/>
          <p:nvPr/>
        </p:nvGrpSpPr>
        <p:grpSpPr>
          <a:xfrm>
            <a:off x="-3671404" y="-519479"/>
            <a:ext cx="6819952" cy="7758316"/>
            <a:chOff x="-2753553" y="-389610"/>
            <a:chExt cx="5114964" cy="5818737"/>
          </a:xfrm>
        </p:grpSpPr>
        <p:grpSp>
          <p:nvGrpSpPr>
            <p:cNvPr id="60" name="Google Shape;60;p14"/>
            <p:cNvGrpSpPr/>
            <p:nvPr/>
          </p:nvGrpSpPr>
          <p:grpSpPr>
            <a:xfrm flipH="1">
              <a:off x="-6" y="4130853"/>
              <a:ext cx="1250421" cy="1173529"/>
              <a:chOff x="3277794" y="1944718"/>
              <a:chExt cx="1637105" cy="1536434"/>
            </a:xfrm>
          </p:grpSpPr>
          <p:sp>
            <p:nvSpPr>
              <p:cNvPr id="61" name="Google Shape;61;p14"/>
              <p:cNvSpPr/>
              <p:nvPr/>
            </p:nvSpPr>
            <p:spPr>
              <a:xfrm>
                <a:off x="44957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2" name="Google Shape;62;p14"/>
              <p:cNvSpPr/>
              <p:nvPr/>
            </p:nvSpPr>
            <p:spPr>
              <a:xfrm>
                <a:off x="3277794" y="2493696"/>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3" name="Google Shape;63;p14"/>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4" name="Google Shape;64;p14"/>
              <p:cNvSpPr/>
              <p:nvPr/>
            </p:nvSpPr>
            <p:spPr>
              <a:xfrm>
                <a:off x="4057649" y="2024062"/>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5" name="Google Shape;65;p14"/>
              <p:cNvSpPr/>
              <p:nvPr/>
            </p:nvSpPr>
            <p:spPr>
              <a:xfrm>
                <a:off x="3793927" y="2352148"/>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6" name="Google Shape;66;p14"/>
              <p:cNvSpPr/>
              <p:nvPr/>
            </p:nvSpPr>
            <p:spPr>
              <a:xfrm>
                <a:off x="4310062" y="219551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67" name="Google Shape;67;p14"/>
            <p:cNvGrpSpPr/>
            <p:nvPr/>
          </p:nvGrpSpPr>
          <p:grpSpPr>
            <a:xfrm rot="1504419">
              <a:off x="-1913546" y="115446"/>
              <a:ext cx="3434951" cy="4728152"/>
              <a:chOff x="-1004177" y="938275"/>
              <a:chExt cx="3434813" cy="4727963"/>
            </a:xfrm>
          </p:grpSpPr>
          <p:sp>
            <p:nvSpPr>
              <p:cNvPr id="68" name="Google Shape;68;p14"/>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sp>
            <p:nvSpPr>
              <p:cNvPr id="69" name="Google Shape;69;p14"/>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grpSp>
        <p:grpSp>
          <p:nvGrpSpPr>
            <p:cNvPr id="70" name="Google Shape;70;p14"/>
            <p:cNvGrpSpPr/>
            <p:nvPr/>
          </p:nvGrpSpPr>
          <p:grpSpPr>
            <a:xfrm>
              <a:off x="-5" y="4014806"/>
              <a:ext cx="692660" cy="1414321"/>
              <a:chOff x="2560796" y="2828448"/>
              <a:chExt cx="925644" cy="1890045"/>
            </a:xfrm>
          </p:grpSpPr>
          <p:sp>
            <p:nvSpPr>
              <p:cNvPr id="71" name="Google Shape;71;p14"/>
              <p:cNvSpPr/>
              <p:nvPr/>
            </p:nvSpPr>
            <p:spPr>
              <a:xfrm>
                <a:off x="2560796" y="2828448"/>
                <a:ext cx="451770" cy="1890045"/>
              </a:xfrm>
              <a:custGeom>
                <a:avLst/>
                <a:gdLst/>
                <a:ahLst/>
                <a:cxnLst/>
                <a:rect l="l" t="t" r="r" b="b"/>
                <a:pathLst>
                  <a:path w="451770" h="1890045" extrusionOk="0">
                    <a:moveTo>
                      <a:pt x="371475" y="476536"/>
                    </a:moveTo>
                    <a:lnTo>
                      <a:pt x="371475" y="254794"/>
                    </a:lnTo>
                    <a:lnTo>
                      <a:pt x="316706" y="254794"/>
                    </a:lnTo>
                    <a:lnTo>
                      <a:pt x="316706" y="144875"/>
                    </a:lnTo>
                    <a:lnTo>
                      <a:pt x="235744" y="144875"/>
                    </a:lnTo>
                    <a:lnTo>
                      <a:pt x="235744" y="59531"/>
                    </a:lnTo>
                    <a:lnTo>
                      <a:pt x="133350" y="59531"/>
                    </a:lnTo>
                    <a:lnTo>
                      <a:pt x="133350" y="0"/>
                    </a:lnTo>
                    <a:lnTo>
                      <a:pt x="0" y="0"/>
                    </a:lnTo>
                    <a:lnTo>
                      <a:pt x="0" y="59531"/>
                    </a:lnTo>
                    <a:lnTo>
                      <a:pt x="0" y="144875"/>
                    </a:lnTo>
                    <a:lnTo>
                      <a:pt x="0" y="254794"/>
                    </a:lnTo>
                    <a:lnTo>
                      <a:pt x="0" y="476536"/>
                    </a:lnTo>
                    <a:lnTo>
                      <a:pt x="0" y="1890046"/>
                    </a:lnTo>
                    <a:lnTo>
                      <a:pt x="451771" y="1890046"/>
                    </a:lnTo>
                    <a:lnTo>
                      <a:pt x="451771" y="476536"/>
                    </a:lnTo>
                    <a:lnTo>
                      <a:pt x="371475" y="476536"/>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2" name="Google Shape;72;p14"/>
              <p:cNvSpPr/>
              <p:nvPr/>
            </p:nvSpPr>
            <p:spPr>
              <a:xfrm>
                <a:off x="2925132" y="3207169"/>
                <a:ext cx="561308" cy="1503140"/>
              </a:xfrm>
              <a:custGeom>
                <a:avLst/>
                <a:gdLst/>
                <a:ahLst/>
                <a:cxnLst/>
                <a:rect l="l" t="t" r="r" b="b"/>
                <a:pathLst>
                  <a:path w="561308" h="1503140" extrusionOk="0">
                    <a:moveTo>
                      <a:pt x="435102" y="76200"/>
                    </a:moveTo>
                    <a:lnTo>
                      <a:pt x="435102" y="0"/>
                    </a:lnTo>
                    <a:lnTo>
                      <a:pt x="126302" y="0"/>
                    </a:lnTo>
                    <a:lnTo>
                      <a:pt x="126302" y="76200"/>
                    </a:lnTo>
                    <a:lnTo>
                      <a:pt x="0" y="76200"/>
                    </a:lnTo>
                    <a:lnTo>
                      <a:pt x="0" y="1503140"/>
                    </a:lnTo>
                    <a:lnTo>
                      <a:pt x="561308" y="1503140"/>
                    </a:lnTo>
                    <a:lnTo>
                      <a:pt x="561308" y="76200"/>
                    </a:lnTo>
                    <a:lnTo>
                      <a:pt x="435102" y="762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73" name="Google Shape;73;p14"/>
            <p:cNvGrpSpPr/>
            <p:nvPr/>
          </p:nvGrpSpPr>
          <p:grpSpPr>
            <a:xfrm>
              <a:off x="614515" y="4674225"/>
              <a:ext cx="330692" cy="754899"/>
              <a:chOff x="2702313" y="2980843"/>
              <a:chExt cx="618809" cy="1412611"/>
            </a:xfrm>
          </p:grpSpPr>
          <p:sp>
            <p:nvSpPr>
              <p:cNvPr id="74" name="Google Shape;74;p14"/>
              <p:cNvSpPr/>
              <p:nvPr/>
            </p:nvSpPr>
            <p:spPr>
              <a:xfrm>
                <a:off x="2702313" y="2980843"/>
                <a:ext cx="618809" cy="1412611"/>
              </a:xfrm>
              <a:custGeom>
                <a:avLst/>
                <a:gdLst/>
                <a:ahLst/>
                <a:cxnLst/>
                <a:rect l="l" t="t" r="r" b="b"/>
                <a:pathLst>
                  <a:path w="701200" h="1412611" extrusionOk="0">
                    <a:moveTo>
                      <a:pt x="0" y="0"/>
                    </a:moveTo>
                    <a:lnTo>
                      <a:pt x="701201" y="0"/>
                    </a:lnTo>
                    <a:lnTo>
                      <a:pt x="701201" y="1412612"/>
                    </a:lnTo>
                    <a:lnTo>
                      <a:pt x="0" y="1412612"/>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5" name="Google Shape;75;p14"/>
              <p:cNvSpPr/>
              <p:nvPr/>
            </p:nvSpPr>
            <p:spPr>
              <a:xfrm>
                <a:off x="2761190"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6" name="Google Shape;76;p14"/>
              <p:cNvSpPr/>
              <p:nvPr/>
            </p:nvSpPr>
            <p:spPr>
              <a:xfrm>
                <a:off x="2938596"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7" name="Google Shape;77;p14"/>
              <p:cNvSpPr/>
              <p:nvPr/>
            </p:nvSpPr>
            <p:spPr>
              <a:xfrm>
                <a:off x="3115917"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8" name="Google Shape;78;p14"/>
              <p:cNvSpPr/>
              <p:nvPr/>
            </p:nvSpPr>
            <p:spPr>
              <a:xfrm>
                <a:off x="2761190"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9" name="Google Shape;79;p14"/>
              <p:cNvSpPr/>
              <p:nvPr/>
            </p:nvSpPr>
            <p:spPr>
              <a:xfrm>
                <a:off x="2938596"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0" name="Google Shape;80;p14"/>
              <p:cNvSpPr/>
              <p:nvPr/>
            </p:nvSpPr>
            <p:spPr>
              <a:xfrm>
                <a:off x="3115917"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1" name="Google Shape;81;p14"/>
              <p:cNvSpPr/>
              <p:nvPr/>
            </p:nvSpPr>
            <p:spPr>
              <a:xfrm>
                <a:off x="2761190"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2" name="Google Shape;82;p14"/>
              <p:cNvSpPr/>
              <p:nvPr/>
            </p:nvSpPr>
            <p:spPr>
              <a:xfrm>
                <a:off x="2938596"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3" name="Google Shape;83;p14"/>
              <p:cNvSpPr/>
              <p:nvPr/>
            </p:nvSpPr>
            <p:spPr>
              <a:xfrm>
                <a:off x="3115917"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4" name="Google Shape;84;p14"/>
              <p:cNvSpPr/>
              <p:nvPr/>
            </p:nvSpPr>
            <p:spPr>
              <a:xfrm>
                <a:off x="2761190"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5" name="Google Shape;85;p14"/>
              <p:cNvSpPr/>
              <p:nvPr/>
            </p:nvSpPr>
            <p:spPr>
              <a:xfrm>
                <a:off x="2938596"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6" name="Google Shape;86;p14"/>
              <p:cNvSpPr/>
              <p:nvPr/>
            </p:nvSpPr>
            <p:spPr>
              <a:xfrm>
                <a:off x="3115917"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7" name="Google Shape;87;p14"/>
              <p:cNvSpPr/>
              <p:nvPr/>
            </p:nvSpPr>
            <p:spPr>
              <a:xfrm>
                <a:off x="2761190"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8" name="Google Shape;88;p14"/>
              <p:cNvSpPr/>
              <p:nvPr/>
            </p:nvSpPr>
            <p:spPr>
              <a:xfrm>
                <a:off x="2938596"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 name="Google Shape;89;p14"/>
              <p:cNvSpPr/>
              <p:nvPr/>
            </p:nvSpPr>
            <p:spPr>
              <a:xfrm>
                <a:off x="3115917"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 name="Google Shape;90;p14"/>
              <p:cNvSpPr/>
              <p:nvPr/>
            </p:nvSpPr>
            <p:spPr>
              <a:xfrm>
                <a:off x="2761190"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1" name="Google Shape;91;p14"/>
              <p:cNvSpPr/>
              <p:nvPr/>
            </p:nvSpPr>
            <p:spPr>
              <a:xfrm>
                <a:off x="2938596"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2" name="Google Shape;92;p14"/>
              <p:cNvSpPr/>
              <p:nvPr/>
            </p:nvSpPr>
            <p:spPr>
              <a:xfrm>
                <a:off x="3115917"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Title and three columns 2">
  <p:cSld name="Title and three columns 2">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960000" y="593367"/>
            <a:ext cx="10272000" cy="76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95" name="Google Shape;95;p15"/>
          <p:cNvSpPr txBox="1">
            <a:spLocks noGrp="1"/>
          </p:cNvSpPr>
          <p:nvPr>
            <p:ph type="subTitle" idx="1"/>
          </p:nvPr>
        </p:nvSpPr>
        <p:spPr>
          <a:xfrm>
            <a:off x="1995616" y="2220665"/>
            <a:ext cx="8938000" cy="76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5"/>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6" name="Google Shape;96;p15"/>
          <p:cNvSpPr txBox="1">
            <a:spLocks noGrp="1"/>
          </p:cNvSpPr>
          <p:nvPr>
            <p:ph type="subTitle" idx="2"/>
          </p:nvPr>
        </p:nvSpPr>
        <p:spPr>
          <a:xfrm>
            <a:off x="1995616" y="3713365"/>
            <a:ext cx="8938000" cy="76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5"/>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7" name="Google Shape;97;p15"/>
          <p:cNvSpPr txBox="1">
            <a:spLocks noGrp="1"/>
          </p:cNvSpPr>
          <p:nvPr>
            <p:ph type="subTitle" idx="3"/>
          </p:nvPr>
        </p:nvSpPr>
        <p:spPr>
          <a:xfrm>
            <a:off x="1995616" y="5206065"/>
            <a:ext cx="8938000" cy="76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5"/>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8" name="Google Shape;98;p15"/>
          <p:cNvSpPr txBox="1">
            <a:spLocks noGrp="1"/>
          </p:cNvSpPr>
          <p:nvPr>
            <p:ph type="subTitle" idx="4"/>
          </p:nvPr>
        </p:nvSpPr>
        <p:spPr>
          <a:xfrm>
            <a:off x="1995616" y="1773100"/>
            <a:ext cx="89380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DM Sans"/>
              <a:buNone/>
              <a:defRPr sz="2665" b="1">
                <a:latin typeface="League Spartan"/>
                <a:ea typeface="League Spartan"/>
                <a:cs typeface="League Spartan"/>
                <a:sym typeface="League Spartan"/>
              </a:defRPr>
            </a:lvl1pPr>
            <a:lvl2pPr lvl="1" algn="l">
              <a:lnSpc>
                <a:spcPct val="115000"/>
              </a:lnSpc>
              <a:spcBef>
                <a:spcPts val="0"/>
              </a:spcBef>
              <a:spcAft>
                <a:spcPts val="0"/>
              </a:spcAft>
              <a:buSzPts val="2600"/>
              <a:buFont typeface="DM Sans"/>
              <a:buNone/>
              <a:defRPr sz="3465" b="1">
                <a:latin typeface="DM Sans"/>
                <a:ea typeface="DM Sans"/>
                <a:cs typeface="DM Sans"/>
                <a:sym typeface="DM Sans"/>
              </a:defRPr>
            </a:lvl2pPr>
            <a:lvl3pPr lvl="2" algn="l">
              <a:lnSpc>
                <a:spcPct val="115000"/>
              </a:lnSpc>
              <a:spcBef>
                <a:spcPts val="0"/>
              </a:spcBef>
              <a:spcAft>
                <a:spcPts val="0"/>
              </a:spcAft>
              <a:buSzPts val="2600"/>
              <a:buFont typeface="DM Sans"/>
              <a:buNone/>
              <a:defRPr sz="3465" b="1">
                <a:latin typeface="DM Sans"/>
                <a:ea typeface="DM Sans"/>
                <a:cs typeface="DM Sans"/>
                <a:sym typeface="DM Sans"/>
              </a:defRPr>
            </a:lvl3pPr>
            <a:lvl4pPr lvl="3" algn="l">
              <a:lnSpc>
                <a:spcPct val="115000"/>
              </a:lnSpc>
              <a:spcBef>
                <a:spcPts val="0"/>
              </a:spcBef>
              <a:spcAft>
                <a:spcPts val="0"/>
              </a:spcAft>
              <a:buSzPts val="2600"/>
              <a:buFont typeface="DM Sans"/>
              <a:buNone/>
              <a:defRPr sz="3465" b="1">
                <a:latin typeface="DM Sans"/>
                <a:ea typeface="DM Sans"/>
                <a:cs typeface="DM Sans"/>
                <a:sym typeface="DM Sans"/>
              </a:defRPr>
            </a:lvl4pPr>
            <a:lvl5pPr lvl="4" algn="l">
              <a:lnSpc>
                <a:spcPct val="115000"/>
              </a:lnSpc>
              <a:spcBef>
                <a:spcPts val="0"/>
              </a:spcBef>
              <a:spcAft>
                <a:spcPts val="0"/>
              </a:spcAft>
              <a:buSzPts val="2600"/>
              <a:buFont typeface="DM Sans"/>
              <a:buNone/>
              <a:defRPr sz="3465" b="1">
                <a:latin typeface="DM Sans"/>
                <a:ea typeface="DM Sans"/>
                <a:cs typeface="DM Sans"/>
                <a:sym typeface="DM Sans"/>
              </a:defRPr>
            </a:lvl5pPr>
            <a:lvl6pPr lvl="5" algn="l">
              <a:lnSpc>
                <a:spcPct val="115000"/>
              </a:lnSpc>
              <a:spcBef>
                <a:spcPts val="0"/>
              </a:spcBef>
              <a:spcAft>
                <a:spcPts val="0"/>
              </a:spcAft>
              <a:buSzPts val="2600"/>
              <a:buFont typeface="DM Sans"/>
              <a:buNone/>
              <a:defRPr sz="3465" b="1">
                <a:latin typeface="DM Sans"/>
                <a:ea typeface="DM Sans"/>
                <a:cs typeface="DM Sans"/>
                <a:sym typeface="DM Sans"/>
              </a:defRPr>
            </a:lvl6pPr>
            <a:lvl7pPr lvl="6" algn="l">
              <a:lnSpc>
                <a:spcPct val="115000"/>
              </a:lnSpc>
              <a:spcBef>
                <a:spcPts val="0"/>
              </a:spcBef>
              <a:spcAft>
                <a:spcPts val="0"/>
              </a:spcAft>
              <a:buSzPts val="2600"/>
              <a:buFont typeface="DM Sans"/>
              <a:buNone/>
              <a:defRPr sz="3465" b="1">
                <a:latin typeface="DM Sans"/>
                <a:ea typeface="DM Sans"/>
                <a:cs typeface="DM Sans"/>
                <a:sym typeface="DM Sans"/>
              </a:defRPr>
            </a:lvl7pPr>
            <a:lvl8pPr lvl="7" algn="l">
              <a:lnSpc>
                <a:spcPct val="115000"/>
              </a:lnSpc>
              <a:spcBef>
                <a:spcPts val="0"/>
              </a:spcBef>
              <a:spcAft>
                <a:spcPts val="0"/>
              </a:spcAft>
              <a:buSzPts val="2600"/>
              <a:buFont typeface="DM Sans"/>
              <a:buNone/>
              <a:defRPr sz="3465" b="1">
                <a:latin typeface="DM Sans"/>
                <a:ea typeface="DM Sans"/>
                <a:cs typeface="DM Sans"/>
                <a:sym typeface="DM Sans"/>
              </a:defRPr>
            </a:lvl8pPr>
            <a:lvl9pPr lvl="8" algn="l">
              <a:lnSpc>
                <a:spcPct val="115000"/>
              </a:lnSpc>
              <a:spcBef>
                <a:spcPts val="0"/>
              </a:spcBef>
              <a:spcAft>
                <a:spcPts val="0"/>
              </a:spcAft>
              <a:buSzPts val="2600"/>
              <a:buFont typeface="DM Sans"/>
              <a:buNone/>
              <a:defRPr sz="3465" b="1">
                <a:latin typeface="DM Sans"/>
                <a:ea typeface="DM Sans"/>
                <a:cs typeface="DM Sans"/>
                <a:sym typeface="DM Sans"/>
              </a:defRPr>
            </a:lvl9pPr>
          </a:lstStyle>
          <a:p/>
        </p:txBody>
      </p:sp>
      <p:sp>
        <p:nvSpPr>
          <p:cNvPr id="99" name="Google Shape;99;p15"/>
          <p:cNvSpPr txBox="1">
            <a:spLocks noGrp="1"/>
          </p:cNvSpPr>
          <p:nvPr>
            <p:ph type="subTitle" idx="5"/>
          </p:nvPr>
        </p:nvSpPr>
        <p:spPr>
          <a:xfrm>
            <a:off x="1995616" y="3267167"/>
            <a:ext cx="89380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DM Sans"/>
              <a:buNone/>
              <a:defRPr sz="2665" b="1">
                <a:latin typeface="League Spartan"/>
                <a:ea typeface="League Spartan"/>
                <a:cs typeface="League Spartan"/>
                <a:sym typeface="League Spartan"/>
              </a:defRPr>
            </a:lvl1pPr>
            <a:lvl2pPr lvl="1" algn="l">
              <a:lnSpc>
                <a:spcPct val="115000"/>
              </a:lnSpc>
              <a:spcBef>
                <a:spcPts val="0"/>
              </a:spcBef>
              <a:spcAft>
                <a:spcPts val="0"/>
              </a:spcAft>
              <a:buSzPts val="2600"/>
              <a:buFont typeface="DM Sans"/>
              <a:buNone/>
              <a:defRPr sz="3465" b="1">
                <a:latin typeface="DM Sans"/>
                <a:ea typeface="DM Sans"/>
                <a:cs typeface="DM Sans"/>
                <a:sym typeface="DM Sans"/>
              </a:defRPr>
            </a:lvl2pPr>
            <a:lvl3pPr lvl="2" algn="l">
              <a:lnSpc>
                <a:spcPct val="115000"/>
              </a:lnSpc>
              <a:spcBef>
                <a:spcPts val="0"/>
              </a:spcBef>
              <a:spcAft>
                <a:spcPts val="0"/>
              </a:spcAft>
              <a:buSzPts val="2600"/>
              <a:buFont typeface="DM Sans"/>
              <a:buNone/>
              <a:defRPr sz="3465" b="1">
                <a:latin typeface="DM Sans"/>
                <a:ea typeface="DM Sans"/>
                <a:cs typeface="DM Sans"/>
                <a:sym typeface="DM Sans"/>
              </a:defRPr>
            </a:lvl3pPr>
            <a:lvl4pPr lvl="3" algn="l">
              <a:lnSpc>
                <a:spcPct val="115000"/>
              </a:lnSpc>
              <a:spcBef>
                <a:spcPts val="0"/>
              </a:spcBef>
              <a:spcAft>
                <a:spcPts val="0"/>
              </a:spcAft>
              <a:buSzPts val="2600"/>
              <a:buFont typeface="DM Sans"/>
              <a:buNone/>
              <a:defRPr sz="3465" b="1">
                <a:latin typeface="DM Sans"/>
                <a:ea typeface="DM Sans"/>
                <a:cs typeface="DM Sans"/>
                <a:sym typeface="DM Sans"/>
              </a:defRPr>
            </a:lvl4pPr>
            <a:lvl5pPr lvl="4" algn="l">
              <a:lnSpc>
                <a:spcPct val="115000"/>
              </a:lnSpc>
              <a:spcBef>
                <a:spcPts val="0"/>
              </a:spcBef>
              <a:spcAft>
                <a:spcPts val="0"/>
              </a:spcAft>
              <a:buSzPts val="2600"/>
              <a:buFont typeface="DM Sans"/>
              <a:buNone/>
              <a:defRPr sz="3465" b="1">
                <a:latin typeface="DM Sans"/>
                <a:ea typeface="DM Sans"/>
                <a:cs typeface="DM Sans"/>
                <a:sym typeface="DM Sans"/>
              </a:defRPr>
            </a:lvl5pPr>
            <a:lvl6pPr lvl="5" algn="l">
              <a:lnSpc>
                <a:spcPct val="115000"/>
              </a:lnSpc>
              <a:spcBef>
                <a:spcPts val="0"/>
              </a:spcBef>
              <a:spcAft>
                <a:spcPts val="0"/>
              </a:spcAft>
              <a:buSzPts val="2600"/>
              <a:buFont typeface="DM Sans"/>
              <a:buNone/>
              <a:defRPr sz="3465" b="1">
                <a:latin typeface="DM Sans"/>
                <a:ea typeface="DM Sans"/>
                <a:cs typeface="DM Sans"/>
                <a:sym typeface="DM Sans"/>
              </a:defRPr>
            </a:lvl6pPr>
            <a:lvl7pPr lvl="6" algn="l">
              <a:lnSpc>
                <a:spcPct val="115000"/>
              </a:lnSpc>
              <a:spcBef>
                <a:spcPts val="0"/>
              </a:spcBef>
              <a:spcAft>
                <a:spcPts val="0"/>
              </a:spcAft>
              <a:buSzPts val="2600"/>
              <a:buFont typeface="DM Sans"/>
              <a:buNone/>
              <a:defRPr sz="3465" b="1">
                <a:latin typeface="DM Sans"/>
                <a:ea typeface="DM Sans"/>
                <a:cs typeface="DM Sans"/>
                <a:sym typeface="DM Sans"/>
              </a:defRPr>
            </a:lvl7pPr>
            <a:lvl8pPr lvl="7" algn="l">
              <a:lnSpc>
                <a:spcPct val="115000"/>
              </a:lnSpc>
              <a:spcBef>
                <a:spcPts val="0"/>
              </a:spcBef>
              <a:spcAft>
                <a:spcPts val="0"/>
              </a:spcAft>
              <a:buSzPts val="2600"/>
              <a:buFont typeface="DM Sans"/>
              <a:buNone/>
              <a:defRPr sz="3465" b="1">
                <a:latin typeface="DM Sans"/>
                <a:ea typeface="DM Sans"/>
                <a:cs typeface="DM Sans"/>
                <a:sym typeface="DM Sans"/>
              </a:defRPr>
            </a:lvl8pPr>
            <a:lvl9pPr lvl="8" algn="l">
              <a:lnSpc>
                <a:spcPct val="115000"/>
              </a:lnSpc>
              <a:spcBef>
                <a:spcPts val="0"/>
              </a:spcBef>
              <a:spcAft>
                <a:spcPts val="0"/>
              </a:spcAft>
              <a:buSzPts val="2600"/>
              <a:buFont typeface="DM Sans"/>
              <a:buNone/>
              <a:defRPr sz="3465" b="1">
                <a:latin typeface="DM Sans"/>
                <a:ea typeface="DM Sans"/>
                <a:cs typeface="DM Sans"/>
                <a:sym typeface="DM Sans"/>
              </a:defRPr>
            </a:lvl9pPr>
          </a:lstStyle>
          <a:p/>
        </p:txBody>
      </p:sp>
      <p:sp>
        <p:nvSpPr>
          <p:cNvPr id="100" name="Google Shape;100;p15"/>
          <p:cNvSpPr txBox="1">
            <a:spLocks noGrp="1"/>
          </p:cNvSpPr>
          <p:nvPr>
            <p:ph type="subTitle" idx="6"/>
          </p:nvPr>
        </p:nvSpPr>
        <p:spPr>
          <a:xfrm>
            <a:off x="1995616" y="4761233"/>
            <a:ext cx="89380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DM Sans"/>
              <a:buNone/>
              <a:defRPr sz="2665" b="1">
                <a:latin typeface="League Spartan"/>
                <a:ea typeface="League Spartan"/>
                <a:cs typeface="League Spartan"/>
                <a:sym typeface="League Spartan"/>
              </a:defRPr>
            </a:lvl1pPr>
            <a:lvl2pPr lvl="1" algn="l">
              <a:lnSpc>
                <a:spcPct val="115000"/>
              </a:lnSpc>
              <a:spcBef>
                <a:spcPts val="0"/>
              </a:spcBef>
              <a:spcAft>
                <a:spcPts val="0"/>
              </a:spcAft>
              <a:buSzPts val="2600"/>
              <a:buFont typeface="DM Sans"/>
              <a:buNone/>
              <a:defRPr sz="3465" b="1">
                <a:latin typeface="DM Sans"/>
                <a:ea typeface="DM Sans"/>
                <a:cs typeface="DM Sans"/>
                <a:sym typeface="DM Sans"/>
              </a:defRPr>
            </a:lvl2pPr>
            <a:lvl3pPr lvl="2" algn="l">
              <a:lnSpc>
                <a:spcPct val="115000"/>
              </a:lnSpc>
              <a:spcBef>
                <a:spcPts val="0"/>
              </a:spcBef>
              <a:spcAft>
                <a:spcPts val="0"/>
              </a:spcAft>
              <a:buSzPts val="2600"/>
              <a:buFont typeface="DM Sans"/>
              <a:buNone/>
              <a:defRPr sz="3465" b="1">
                <a:latin typeface="DM Sans"/>
                <a:ea typeface="DM Sans"/>
                <a:cs typeface="DM Sans"/>
                <a:sym typeface="DM Sans"/>
              </a:defRPr>
            </a:lvl3pPr>
            <a:lvl4pPr lvl="3" algn="l">
              <a:lnSpc>
                <a:spcPct val="115000"/>
              </a:lnSpc>
              <a:spcBef>
                <a:spcPts val="0"/>
              </a:spcBef>
              <a:spcAft>
                <a:spcPts val="0"/>
              </a:spcAft>
              <a:buSzPts val="2600"/>
              <a:buFont typeface="DM Sans"/>
              <a:buNone/>
              <a:defRPr sz="3465" b="1">
                <a:latin typeface="DM Sans"/>
                <a:ea typeface="DM Sans"/>
                <a:cs typeface="DM Sans"/>
                <a:sym typeface="DM Sans"/>
              </a:defRPr>
            </a:lvl4pPr>
            <a:lvl5pPr lvl="4" algn="l">
              <a:lnSpc>
                <a:spcPct val="115000"/>
              </a:lnSpc>
              <a:spcBef>
                <a:spcPts val="0"/>
              </a:spcBef>
              <a:spcAft>
                <a:spcPts val="0"/>
              </a:spcAft>
              <a:buSzPts val="2600"/>
              <a:buFont typeface="DM Sans"/>
              <a:buNone/>
              <a:defRPr sz="3465" b="1">
                <a:latin typeface="DM Sans"/>
                <a:ea typeface="DM Sans"/>
                <a:cs typeface="DM Sans"/>
                <a:sym typeface="DM Sans"/>
              </a:defRPr>
            </a:lvl5pPr>
            <a:lvl6pPr lvl="5" algn="l">
              <a:lnSpc>
                <a:spcPct val="115000"/>
              </a:lnSpc>
              <a:spcBef>
                <a:spcPts val="0"/>
              </a:spcBef>
              <a:spcAft>
                <a:spcPts val="0"/>
              </a:spcAft>
              <a:buSzPts val="2600"/>
              <a:buFont typeface="DM Sans"/>
              <a:buNone/>
              <a:defRPr sz="3465" b="1">
                <a:latin typeface="DM Sans"/>
                <a:ea typeface="DM Sans"/>
                <a:cs typeface="DM Sans"/>
                <a:sym typeface="DM Sans"/>
              </a:defRPr>
            </a:lvl6pPr>
            <a:lvl7pPr lvl="6" algn="l">
              <a:lnSpc>
                <a:spcPct val="115000"/>
              </a:lnSpc>
              <a:spcBef>
                <a:spcPts val="0"/>
              </a:spcBef>
              <a:spcAft>
                <a:spcPts val="0"/>
              </a:spcAft>
              <a:buSzPts val="2600"/>
              <a:buFont typeface="DM Sans"/>
              <a:buNone/>
              <a:defRPr sz="3465" b="1">
                <a:latin typeface="DM Sans"/>
                <a:ea typeface="DM Sans"/>
                <a:cs typeface="DM Sans"/>
                <a:sym typeface="DM Sans"/>
              </a:defRPr>
            </a:lvl7pPr>
            <a:lvl8pPr lvl="7" algn="l">
              <a:lnSpc>
                <a:spcPct val="115000"/>
              </a:lnSpc>
              <a:spcBef>
                <a:spcPts val="0"/>
              </a:spcBef>
              <a:spcAft>
                <a:spcPts val="0"/>
              </a:spcAft>
              <a:buSzPts val="2600"/>
              <a:buFont typeface="DM Sans"/>
              <a:buNone/>
              <a:defRPr sz="3465" b="1">
                <a:latin typeface="DM Sans"/>
                <a:ea typeface="DM Sans"/>
                <a:cs typeface="DM Sans"/>
                <a:sym typeface="DM Sans"/>
              </a:defRPr>
            </a:lvl8pPr>
            <a:lvl9pPr lvl="8" algn="l">
              <a:lnSpc>
                <a:spcPct val="115000"/>
              </a:lnSpc>
              <a:spcBef>
                <a:spcPts val="0"/>
              </a:spcBef>
              <a:spcAft>
                <a:spcPts val="0"/>
              </a:spcAft>
              <a:buSzPts val="2600"/>
              <a:buFont typeface="DM Sans"/>
              <a:buNone/>
              <a:defRPr sz="3465" b="1">
                <a:latin typeface="DM Sans"/>
                <a:ea typeface="DM Sans"/>
                <a:cs typeface="DM Sans"/>
                <a:sym typeface="DM Sans"/>
              </a:defRPr>
            </a:lvl9pPr>
          </a:lstStyle>
          <a:p/>
        </p:txBody>
      </p:sp>
      <p:grpSp>
        <p:nvGrpSpPr>
          <p:cNvPr id="101" name="Google Shape;101;p15"/>
          <p:cNvGrpSpPr/>
          <p:nvPr/>
        </p:nvGrpSpPr>
        <p:grpSpPr>
          <a:xfrm>
            <a:off x="-8" y="-774380"/>
            <a:ext cx="15811423" cy="8222464"/>
            <a:chOff x="-6" y="-580785"/>
            <a:chExt cx="11858567" cy="6166848"/>
          </a:xfrm>
        </p:grpSpPr>
        <p:grpSp>
          <p:nvGrpSpPr>
            <p:cNvPr id="102" name="Google Shape;102;p15"/>
            <p:cNvGrpSpPr/>
            <p:nvPr/>
          </p:nvGrpSpPr>
          <p:grpSpPr>
            <a:xfrm flipH="1">
              <a:off x="-6" y="4130853"/>
              <a:ext cx="1247696" cy="1069454"/>
              <a:chOff x="3281362" y="1944718"/>
              <a:chExt cx="1633537" cy="1400175"/>
            </a:xfrm>
          </p:grpSpPr>
          <p:sp>
            <p:nvSpPr>
              <p:cNvPr id="103" name="Google Shape;103;p15"/>
              <p:cNvSpPr/>
              <p:nvPr/>
            </p:nvSpPr>
            <p:spPr>
              <a:xfrm>
                <a:off x="44957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4" name="Google Shape;104;p15"/>
              <p:cNvSpPr/>
              <p:nvPr/>
            </p:nvSpPr>
            <p:spPr>
              <a:xfrm>
                <a:off x="3281362" y="2357437"/>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 name="Google Shape;105;p15"/>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 name="Google Shape;106;p15"/>
              <p:cNvSpPr/>
              <p:nvPr/>
            </p:nvSpPr>
            <p:spPr>
              <a:xfrm>
                <a:off x="4057649" y="2024062"/>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 name="Google Shape;107;p15"/>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8" name="Google Shape;108;p15"/>
              <p:cNvSpPr/>
              <p:nvPr/>
            </p:nvSpPr>
            <p:spPr>
              <a:xfrm>
                <a:off x="4310062" y="219551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9" name="Google Shape;109;p15"/>
            <p:cNvSpPr/>
            <p:nvPr/>
          </p:nvSpPr>
          <p:spPr>
            <a:xfrm>
              <a:off x="8120455" y="3881050"/>
              <a:ext cx="1369117" cy="1377050"/>
            </a:xfrm>
            <a:custGeom>
              <a:avLst/>
              <a:gdLst/>
              <a:ahLst/>
              <a:cxnLst/>
              <a:rect l="l" t="t" r="r" b="b"/>
              <a:pathLst>
                <a:path w="2217193" h="2230040" extrusionOk="0">
                  <a:moveTo>
                    <a:pt x="1470216" y="736257"/>
                  </a:moveTo>
                  <a:lnTo>
                    <a:pt x="1470216" y="630493"/>
                  </a:lnTo>
                  <a:lnTo>
                    <a:pt x="1470216" y="517583"/>
                  </a:lnTo>
                  <a:lnTo>
                    <a:pt x="1335268" y="517583"/>
                  </a:lnTo>
                  <a:lnTo>
                    <a:pt x="1335268" y="245475"/>
                  </a:lnTo>
                  <a:lnTo>
                    <a:pt x="1143567" y="245475"/>
                  </a:lnTo>
                  <a:lnTo>
                    <a:pt x="1143567" y="0"/>
                  </a:lnTo>
                  <a:lnTo>
                    <a:pt x="1076008" y="0"/>
                  </a:lnTo>
                  <a:lnTo>
                    <a:pt x="1076008" y="245475"/>
                  </a:lnTo>
                  <a:lnTo>
                    <a:pt x="884307" y="245475"/>
                  </a:lnTo>
                  <a:lnTo>
                    <a:pt x="884307" y="517583"/>
                  </a:lnTo>
                  <a:lnTo>
                    <a:pt x="749360" y="517583"/>
                  </a:lnTo>
                  <a:lnTo>
                    <a:pt x="749360" y="630493"/>
                  </a:lnTo>
                  <a:lnTo>
                    <a:pt x="749360" y="749190"/>
                  </a:lnTo>
                  <a:lnTo>
                    <a:pt x="749360" y="906005"/>
                  </a:lnTo>
                  <a:lnTo>
                    <a:pt x="749360" y="999855"/>
                  </a:lnTo>
                  <a:lnTo>
                    <a:pt x="749360" y="1024701"/>
                  </a:lnTo>
                  <a:lnTo>
                    <a:pt x="749360" y="1112340"/>
                  </a:lnTo>
                  <a:lnTo>
                    <a:pt x="591779" y="912812"/>
                  </a:lnTo>
                  <a:lnTo>
                    <a:pt x="153412" y="912812"/>
                  </a:lnTo>
                  <a:lnTo>
                    <a:pt x="0" y="1114723"/>
                  </a:lnTo>
                  <a:lnTo>
                    <a:pt x="0" y="2209110"/>
                  </a:lnTo>
                  <a:lnTo>
                    <a:pt x="749360" y="2209110"/>
                  </a:lnTo>
                  <a:lnTo>
                    <a:pt x="749360" y="2211322"/>
                  </a:lnTo>
                  <a:lnTo>
                    <a:pt x="1465962" y="2211322"/>
                  </a:lnTo>
                  <a:lnTo>
                    <a:pt x="1465962" y="2230041"/>
                  </a:lnTo>
                  <a:lnTo>
                    <a:pt x="2217193" y="2230041"/>
                  </a:lnTo>
                  <a:lnTo>
                    <a:pt x="2217193" y="739490"/>
                  </a:lnTo>
                  <a:lnTo>
                    <a:pt x="1841620" y="456916"/>
                  </a:lnTo>
                  <a:lnTo>
                    <a:pt x="1470216" y="7362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10" name="Google Shape;110;p15"/>
            <p:cNvGrpSpPr/>
            <p:nvPr/>
          </p:nvGrpSpPr>
          <p:grpSpPr>
            <a:xfrm>
              <a:off x="19081" y="4133678"/>
              <a:ext cx="990600" cy="1452386"/>
              <a:chOff x="3179813" y="1774385"/>
              <a:chExt cx="1296936" cy="1901526"/>
            </a:xfrm>
          </p:grpSpPr>
          <p:sp>
            <p:nvSpPr>
              <p:cNvPr id="111" name="Google Shape;111;p15"/>
              <p:cNvSpPr/>
              <p:nvPr/>
            </p:nvSpPr>
            <p:spPr>
              <a:xfrm>
                <a:off x="3179813" y="1774385"/>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2" name="Google Shape;112;p15"/>
              <p:cNvSpPr/>
              <p:nvPr/>
            </p:nvSpPr>
            <p:spPr>
              <a:xfrm>
                <a:off x="3281362" y="2357437"/>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 name="Google Shape;113;p15"/>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4" name="Google Shape;114;p15"/>
              <p:cNvSpPr/>
              <p:nvPr/>
            </p:nvSpPr>
            <p:spPr>
              <a:xfrm>
                <a:off x="4057649" y="2357461"/>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5" name="Google Shape;115;p15"/>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16" name="Google Shape;116;p15"/>
            <p:cNvGrpSpPr/>
            <p:nvPr/>
          </p:nvGrpSpPr>
          <p:grpSpPr>
            <a:xfrm rot="-1504419" flipH="1">
              <a:off x="7583604" y="-75729"/>
              <a:ext cx="3434951" cy="4728152"/>
              <a:chOff x="-1004177" y="938275"/>
              <a:chExt cx="3434813" cy="4727963"/>
            </a:xfrm>
          </p:grpSpPr>
          <p:sp>
            <p:nvSpPr>
              <p:cNvPr id="117" name="Google Shape;117;p15"/>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sp>
            <p:nvSpPr>
              <p:cNvPr id="118" name="Google Shape;118;p15"/>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grpSp>
        <p:grpSp>
          <p:nvGrpSpPr>
            <p:cNvPr id="119" name="Google Shape;119;p15"/>
            <p:cNvGrpSpPr/>
            <p:nvPr/>
          </p:nvGrpSpPr>
          <p:grpSpPr>
            <a:xfrm>
              <a:off x="8276268" y="3999846"/>
              <a:ext cx="414204" cy="1331444"/>
              <a:chOff x="4263909" y="2227063"/>
              <a:chExt cx="757783" cy="2435866"/>
            </a:xfrm>
          </p:grpSpPr>
          <p:sp>
            <p:nvSpPr>
              <p:cNvPr id="120" name="Google Shape;120;p15"/>
              <p:cNvSpPr/>
              <p:nvPr/>
            </p:nvSpPr>
            <p:spPr>
              <a:xfrm>
                <a:off x="4263909" y="2227063"/>
                <a:ext cx="757783" cy="2435866"/>
              </a:xfrm>
              <a:custGeom>
                <a:avLst/>
                <a:gdLst/>
                <a:ahLst/>
                <a:cxnLst/>
                <a:rect l="l" t="t" r="r" b="b"/>
                <a:pathLst>
                  <a:path w="757783" h="2435866" extrusionOk="0">
                    <a:moveTo>
                      <a:pt x="0" y="0"/>
                    </a:moveTo>
                    <a:lnTo>
                      <a:pt x="757783" y="0"/>
                    </a:lnTo>
                    <a:lnTo>
                      <a:pt x="757783" y="2435867"/>
                    </a:lnTo>
                    <a:lnTo>
                      <a:pt x="0" y="2435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1" name="Google Shape;121;p15"/>
              <p:cNvSpPr/>
              <p:nvPr/>
            </p:nvSpPr>
            <p:spPr>
              <a:xfrm>
                <a:off x="4340487" y="2295387"/>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2" name="Google Shape;122;p15"/>
              <p:cNvSpPr/>
              <p:nvPr/>
            </p:nvSpPr>
            <p:spPr>
              <a:xfrm>
                <a:off x="4340487" y="238864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3" name="Google Shape;123;p15"/>
              <p:cNvSpPr/>
              <p:nvPr/>
            </p:nvSpPr>
            <p:spPr>
              <a:xfrm>
                <a:off x="4340487" y="248181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4" name="Google Shape;124;p15"/>
              <p:cNvSpPr/>
              <p:nvPr/>
            </p:nvSpPr>
            <p:spPr>
              <a:xfrm>
                <a:off x="4340487" y="257498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5" name="Google Shape;125;p15"/>
              <p:cNvSpPr/>
              <p:nvPr/>
            </p:nvSpPr>
            <p:spPr>
              <a:xfrm>
                <a:off x="4340487" y="266815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6" name="Google Shape;126;p15"/>
              <p:cNvSpPr/>
              <p:nvPr/>
            </p:nvSpPr>
            <p:spPr>
              <a:xfrm>
                <a:off x="4340487" y="276132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7" name="Google Shape;127;p15"/>
              <p:cNvSpPr/>
              <p:nvPr/>
            </p:nvSpPr>
            <p:spPr>
              <a:xfrm>
                <a:off x="4340487" y="285457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8" name="Google Shape;128;p15"/>
              <p:cNvSpPr/>
              <p:nvPr/>
            </p:nvSpPr>
            <p:spPr>
              <a:xfrm>
                <a:off x="4340487" y="294774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9" name="Google Shape;129;p15"/>
              <p:cNvSpPr/>
              <p:nvPr/>
            </p:nvSpPr>
            <p:spPr>
              <a:xfrm>
                <a:off x="4340487" y="304091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0" name="Google Shape;130;p15"/>
              <p:cNvSpPr/>
              <p:nvPr/>
            </p:nvSpPr>
            <p:spPr>
              <a:xfrm>
                <a:off x="4340487" y="313408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1" name="Google Shape;131;p15"/>
              <p:cNvSpPr/>
              <p:nvPr/>
            </p:nvSpPr>
            <p:spPr>
              <a:xfrm>
                <a:off x="4340487" y="322734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2" name="Google Shape;132;p15"/>
              <p:cNvSpPr/>
              <p:nvPr/>
            </p:nvSpPr>
            <p:spPr>
              <a:xfrm>
                <a:off x="4340487" y="332051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3" name="Google Shape;133;p15"/>
              <p:cNvSpPr/>
              <p:nvPr/>
            </p:nvSpPr>
            <p:spPr>
              <a:xfrm>
                <a:off x="4340487" y="341368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4" name="Google Shape;134;p15"/>
              <p:cNvSpPr/>
              <p:nvPr/>
            </p:nvSpPr>
            <p:spPr>
              <a:xfrm>
                <a:off x="4340487" y="350685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5" name="Google Shape;135;p15"/>
              <p:cNvSpPr/>
              <p:nvPr/>
            </p:nvSpPr>
            <p:spPr>
              <a:xfrm>
                <a:off x="4340487" y="360002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6" name="Google Shape;136;p15"/>
              <p:cNvSpPr/>
              <p:nvPr/>
            </p:nvSpPr>
            <p:spPr>
              <a:xfrm>
                <a:off x="4340487" y="369327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7" name="Google Shape;137;p15"/>
              <p:cNvSpPr/>
              <p:nvPr/>
            </p:nvSpPr>
            <p:spPr>
              <a:xfrm>
                <a:off x="4340487" y="378644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8" name="Google Shape;138;p15"/>
              <p:cNvSpPr/>
              <p:nvPr/>
            </p:nvSpPr>
            <p:spPr>
              <a:xfrm>
                <a:off x="4340487" y="387961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9" name="Google Shape;139;p15"/>
              <p:cNvSpPr/>
              <p:nvPr/>
            </p:nvSpPr>
            <p:spPr>
              <a:xfrm>
                <a:off x="4340487" y="3972790"/>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0" name="Google Shape;140;p15"/>
              <p:cNvSpPr/>
              <p:nvPr/>
            </p:nvSpPr>
            <p:spPr>
              <a:xfrm>
                <a:off x="4340487" y="406604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1" name="Google Shape;141;p15"/>
              <p:cNvSpPr/>
              <p:nvPr/>
            </p:nvSpPr>
            <p:spPr>
              <a:xfrm>
                <a:off x="4340487" y="415921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2" name="Google Shape;142;p15"/>
              <p:cNvSpPr/>
              <p:nvPr/>
            </p:nvSpPr>
            <p:spPr>
              <a:xfrm>
                <a:off x="4340487" y="425238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3" name="Google Shape;143;p15"/>
              <p:cNvSpPr/>
              <p:nvPr/>
            </p:nvSpPr>
            <p:spPr>
              <a:xfrm>
                <a:off x="4340487" y="434555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4" name="Google Shape;144;p15"/>
              <p:cNvSpPr/>
              <p:nvPr/>
            </p:nvSpPr>
            <p:spPr>
              <a:xfrm>
                <a:off x="4340487" y="443872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One column text">
  <p:cSld name="1_One column text">
    <p:spTree>
      <p:nvGrpSpPr>
        <p:cNvPr id="1" name="Shape 145"/>
        <p:cNvGrpSpPr/>
        <p:nvPr/>
      </p:nvGrpSpPr>
      <p:grpSpPr>
        <a:xfrm>
          <a:off x="0" y="0"/>
          <a:ext cx="0" cy="0"/>
          <a:chOff x="0" y="0"/>
          <a:chExt cx="0" cy="0"/>
        </a:xfrm>
      </p:grpSpPr>
      <p:sp>
        <p:nvSpPr>
          <p:cNvPr id="146" name="Google Shape;146;p16"/>
          <p:cNvSpPr txBox="1">
            <a:spLocks noGrp="1"/>
          </p:cNvSpPr>
          <p:nvPr>
            <p:ph type="title"/>
          </p:nvPr>
        </p:nvSpPr>
        <p:spPr>
          <a:xfrm>
            <a:off x="960000" y="850267"/>
            <a:ext cx="8355200" cy="76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47" name="Google Shape;147;p16"/>
          <p:cNvSpPr txBox="1">
            <a:spLocks noGrp="1"/>
          </p:cNvSpPr>
          <p:nvPr>
            <p:ph type="subTitle" idx="1"/>
          </p:nvPr>
        </p:nvSpPr>
        <p:spPr>
          <a:xfrm>
            <a:off x="960000" y="1796333"/>
            <a:ext cx="9766000" cy="42312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600"/>
              <a:buFont typeface="Nunito Light"/>
              <a:buChar char="●"/>
              <a:defRPr sz="2135"/>
            </a:lvl1pPr>
            <a:lvl2pPr lvl="1" algn="ctr">
              <a:lnSpc>
                <a:spcPct val="100000"/>
              </a:lnSpc>
              <a:spcBef>
                <a:spcPts val="0"/>
              </a:spcBef>
              <a:spcAft>
                <a:spcPts val="0"/>
              </a:spcAft>
              <a:buClr>
                <a:srgbClr val="E76A28"/>
              </a:buClr>
              <a:buSzPts val="1600"/>
              <a:buFont typeface="Nunito Light"/>
              <a:buChar char="○"/>
              <a:defRPr/>
            </a:lvl2pPr>
            <a:lvl3pPr lvl="2" algn="ctr">
              <a:lnSpc>
                <a:spcPct val="100000"/>
              </a:lnSpc>
              <a:spcBef>
                <a:spcPts val="0"/>
              </a:spcBef>
              <a:spcAft>
                <a:spcPts val="0"/>
              </a:spcAft>
              <a:buClr>
                <a:srgbClr val="E76A28"/>
              </a:buClr>
              <a:buSzPts val="1500"/>
              <a:buFont typeface="Nunito Light"/>
              <a:buChar char="■"/>
              <a:defRPr/>
            </a:lvl3pPr>
            <a:lvl4pPr lvl="3" algn="ctr">
              <a:lnSpc>
                <a:spcPct val="100000"/>
              </a:lnSpc>
              <a:spcBef>
                <a:spcPts val="0"/>
              </a:spcBef>
              <a:spcAft>
                <a:spcPts val="0"/>
              </a:spcAft>
              <a:buClr>
                <a:srgbClr val="E76A28"/>
              </a:buClr>
              <a:buSzPts val="1500"/>
              <a:buFont typeface="Nunito Light"/>
              <a:buChar char="●"/>
              <a:defRPr/>
            </a:lvl4pPr>
            <a:lvl5pPr lvl="4" algn="ctr">
              <a:lnSpc>
                <a:spcPct val="100000"/>
              </a:lnSpc>
              <a:spcBef>
                <a:spcPts val="0"/>
              </a:spcBef>
              <a:spcAft>
                <a:spcPts val="0"/>
              </a:spcAft>
              <a:buClr>
                <a:srgbClr val="E76A28"/>
              </a:buClr>
              <a:buSzPts val="1400"/>
              <a:buFont typeface="Nunito Light"/>
              <a:buChar char="○"/>
              <a:defRPr/>
            </a:lvl5pPr>
            <a:lvl6pPr lvl="5" algn="ctr">
              <a:lnSpc>
                <a:spcPct val="100000"/>
              </a:lnSpc>
              <a:spcBef>
                <a:spcPts val="0"/>
              </a:spcBef>
              <a:spcAft>
                <a:spcPts val="0"/>
              </a:spcAft>
              <a:buClr>
                <a:srgbClr val="999999"/>
              </a:buClr>
              <a:buSzPts val="1400"/>
              <a:buFont typeface="Nunito Light"/>
              <a:buChar char="■"/>
              <a:defRPr/>
            </a:lvl6pPr>
            <a:lvl7pPr lvl="6" algn="ctr">
              <a:lnSpc>
                <a:spcPct val="100000"/>
              </a:lnSpc>
              <a:spcBef>
                <a:spcPts val="0"/>
              </a:spcBef>
              <a:spcAft>
                <a:spcPts val="0"/>
              </a:spcAft>
              <a:buClr>
                <a:srgbClr val="999999"/>
              </a:buClr>
              <a:buSzPts val="1300"/>
              <a:buFont typeface="Nunito Light"/>
              <a:buChar char="●"/>
              <a:defRPr/>
            </a:lvl7pPr>
            <a:lvl8pPr lvl="7" algn="ctr">
              <a:lnSpc>
                <a:spcPct val="100000"/>
              </a:lnSpc>
              <a:spcBef>
                <a:spcPts val="0"/>
              </a:spcBef>
              <a:spcAft>
                <a:spcPts val="0"/>
              </a:spcAft>
              <a:buClr>
                <a:srgbClr val="999999"/>
              </a:buClr>
              <a:buSzPts val="1300"/>
              <a:buFont typeface="Nunito Light"/>
              <a:buChar char="○"/>
              <a:defRPr/>
            </a:lvl8pPr>
            <a:lvl9pPr lvl="8" algn="ctr">
              <a:lnSpc>
                <a:spcPct val="100000"/>
              </a:lnSpc>
              <a:spcBef>
                <a:spcPts val="0"/>
              </a:spcBef>
              <a:spcAft>
                <a:spcPts val="0"/>
              </a:spcAft>
              <a:buClr>
                <a:srgbClr val="999999"/>
              </a:buClr>
              <a:buSzPts val="1400"/>
              <a:buFont typeface="Nunito Light"/>
              <a:buChar char="■"/>
              <a:defRPr/>
            </a:lvl9pPr>
          </a:lstStyle>
          <a:p/>
        </p:txBody>
      </p:sp>
      <p:grpSp>
        <p:nvGrpSpPr>
          <p:cNvPr id="148" name="Google Shape;148;p16"/>
          <p:cNvGrpSpPr/>
          <p:nvPr/>
        </p:nvGrpSpPr>
        <p:grpSpPr>
          <a:xfrm>
            <a:off x="-474652" y="5174733"/>
            <a:ext cx="12652763" cy="1836067"/>
            <a:chOff x="-355989" y="3881050"/>
            <a:chExt cx="9489572" cy="1377050"/>
          </a:xfrm>
        </p:grpSpPr>
        <p:grpSp>
          <p:nvGrpSpPr>
            <p:cNvPr id="149" name="Google Shape;149;p16"/>
            <p:cNvGrpSpPr/>
            <p:nvPr/>
          </p:nvGrpSpPr>
          <p:grpSpPr>
            <a:xfrm>
              <a:off x="7764516" y="3971452"/>
              <a:ext cx="1369067" cy="1196241"/>
              <a:chOff x="3281362" y="1944718"/>
              <a:chExt cx="1633537" cy="1427325"/>
            </a:xfrm>
          </p:grpSpPr>
          <p:sp>
            <p:nvSpPr>
              <p:cNvPr id="150" name="Google Shape;150;p16"/>
              <p:cNvSpPr/>
              <p:nvPr/>
            </p:nvSpPr>
            <p:spPr>
              <a:xfrm>
                <a:off x="44957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1" name="Google Shape;151;p16"/>
              <p:cNvSpPr/>
              <p:nvPr/>
            </p:nvSpPr>
            <p:spPr>
              <a:xfrm>
                <a:off x="3281362" y="2357437"/>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2" name="Google Shape;152;p16"/>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3" name="Google Shape;153;p16"/>
              <p:cNvSpPr/>
              <p:nvPr/>
            </p:nvSpPr>
            <p:spPr>
              <a:xfrm>
                <a:off x="4076680" y="2053593"/>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4" name="Google Shape;154;p16"/>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55" name="Google Shape;155;p16"/>
            <p:cNvSpPr/>
            <p:nvPr/>
          </p:nvSpPr>
          <p:spPr>
            <a:xfrm flipH="1">
              <a:off x="-355989" y="3881050"/>
              <a:ext cx="1369117" cy="1377050"/>
            </a:xfrm>
            <a:custGeom>
              <a:avLst/>
              <a:gdLst/>
              <a:ahLst/>
              <a:cxnLst/>
              <a:rect l="l" t="t" r="r" b="b"/>
              <a:pathLst>
                <a:path w="2217193" h="2230040" extrusionOk="0">
                  <a:moveTo>
                    <a:pt x="1470216" y="736257"/>
                  </a:moveTo>
                  <a:lnTo>
                    <a:pt x="1470216" y="630493"/>
                  </a:lnTo>
                  <a:lnTo>
                    <a:pt x="1470216" y="517583"/>
                  </a:lnTo>
                  <a:lnTo>
                    <a:pt x="1335268" y="517583"/>
                  </a:lnTo>
                  <a:lnTo>
                    <a:pt x="1335268" y="245475"/>
                  </a:lnTo>
                  <a:lnTo>
                    <a:pt x="1143567" y="245475"/>
                  </a:lnTo>
                  <a:lnTo>
                    <a:pt x="1143567" y="0"/>
                  </a:lnTo>
                  <a:lnTo>
                    <a:pt x="1076008" y="0"/>
                  </a:lnTo>
                  <a:lnTo>
                    <a:pt x="1076008" y="245475"/>
                  </a:lnTo>
                  <a:lnTo>
                    <a:pt x="884307" y="245475"/>
                  </a:lnTo>
                  <a:lnTo>
                    <a:pt x="884307" y="517583"/>
                  </a:lnTo>
                  <a:lnTo>
                    <a:pt x="749360" y="517583"/>
                  </a:lnTo>
                  <a:lnTo>
                    <a:pt x="749360" y="630493"/>
                  </a:lnTo>
                  <a:lnTo>
                    <a:pt x="749360" y="749190"/>
                  </a:lnTo>
                  <a:lnTo>
                    <a:pt x="749360" y="906005"/>
                  </a:lnTo>
                  <a:lnTo>
                    <a:pt x="749360" y="999855"/>
                  </a:lnTo>
                  <a:lnTo>
                    <a:pt x="749360" y="1024701"/>
                  </a:lnTo>
                  <a:lnTo>
                    <a:pt x="749360" y="1112340"/>
                  </a:lnTo>
                  <a:lnTo>
                    <a:pt x="591779" y="912812"/>
                  </a:lnTo>
                  <a:lnTo>
                    <a:pt x="153412" y="912812"/>
                  </a:lnTo>
                  <a:lnTo>
                    <a:pt x="0" y="1114723"/>
                  </a:lnTo>
                  <a:lnTo>
                    <a:pt x="0" y="2209110"/>
                  </a:lnTo>
                  <a:lnTo>
                    <a:pt x="749360" y="2209110"/>
                  </a:lnTo>
                  <a:lnTo>
                    <a:pt x="749360" y="2211322"/>
                  </a:lnTo>
                  <a:lnTo>
                    <a:pt x="1465962" y="2211322"/>
                  </a:lnTo>
                  <a:lnTo>
                    <a:pt x="1465962" y="2230041"/>
                  </a:lnTo>
                  <a:lnTo>
                    <a:pt x="2217193" y="2230041"/>
                  </a:lnTo>
                  <a:lnTo>
                    <a:pt x="2217193" y="739490"/>
                  </a:lnTo>
                  <a:lnTo>
                    <a:pt x="1841620" y="456916"/>
                  </a:lnTo>
                  <a:lnTo>
                    <a:pt x="1470216" y="7362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56" name="Google Shape;156;p16"/>
          <p:cNvGrpSpPr/>
          <p:nvPr/>
        </p:nvGrpSpPr>
        <p:grpSpPr>
          <a:xfrm>
            <a:off x="-3633304" y="-774379"/>
            <a:ext cx="19482819" cy="7905916"/>
            <a:chOff x="-2724978" y="-580785"/>
            <a:chExt cx="14612114" cy="5929437"/>
          </a:xfrm>
        </p:grpSpPr>
        <p:grpSp>
          <p:nvGrpSpPr>
            <p:cNvPr id="157" name="Google Shape;157;p16"/>
            <p:cNvGrpSpPr/>
            <p:nvPr/>
          </p:nvGrpSpPr>
          <p:grpSpPr>
            <a:xfrm rot="1504419">
              <a:off x="-1884971" y="-75729"/>
              <a:ext cx="3434951" cy="4728152"/>
              <a:chOff x="-1004177" y="938275"/>
              <a:chExt cx="3434813" cy="4727963"/>
            </a:xfrm>
          </p:grpSpPr>
          <p:sp>
            <p:nvSpPr>
              <p:cNvPr id="158" name="Google Shape;158;p16"/>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sp>
            <p:nvSpPr>
              <p:cNvPr id="159" name="Google Shape;159;p16"/>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grpSp>
        <p:grpSp>
          <p:nvGrpSpPr>
            <p:cNvPr id="160" name="Google Shape;160;p16"/>
            <p:cNvGrpSpPr/>
            <p:nvPr/>
          </p:nvGrpSpPr>
          <p:grpSpPr>
            <a:xfrm rot="-1504419" flipH="1">
              <a:off x="7612179" y="115446"/>
              <a:ext cx="3434951" cy="4728152"/>
              <a:chOff x="-1004177" y="938275"/>
              <a:chExt cx="3434813" cy="4727963"/>
            </a:xfrm>
          </p:grpSpPr>
          <p:sp>
            <p:nvSpPr>
              <p:cNvPr id="161" name="Google Shape;161;p16"/>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sp>
            <p:nvSpPr>
              <p:cNvPr id="162" name="Google Shape;162;p16"/>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grpSp>
      </p:grpSp>
      <p:grpSp>
        <p:nvGrpSpPr>
          <p:cNvPr id="163" name="Google Shape;163;p16"/>
          <p:cNvGrpSpPr/>
          <p:nvPr/>
        </p:nvGrpSpPr>
        <p:grpSpPr>
          <a:xfrm>
            <a:off x="308703" y="5201875"/>
            <a:ext cx="11869415" cy="1906524"/>
            <a:chOff x="231527" y="3901406"/>
            <a:chExt cx="8902061" cy="1429893"/>
          </a:xfrm>
        </p:grpSpPr>
        <p:grpSp>
          <p:nvGrpSpPr>
            <p:cNvPr id="164" name="Google Shape;164;p16"/>
            <p:cNvGrpSpPr/>
            <p:nvPr/>
          </p:nvGrpSpPr>
          <p:grpSpPr>
            <a:xfrm flipH="1">
              <a:off x="443111" y="3999846"/>
              <a:ext cx="414204" cy="1331444"/>
              <a:chOff x="4263909" y="2227063"/>
              <a:chExt cx="757783" cy="2435866"/>
            </a:xfrm>
          </p:grpSpPr>
          <p:sp>
            <p:nvSpPr>
              <p:cNvPr id="165" name="Google Shape;165;p16"/>
              <p:cNvSpPr/>
              <p:nvPr/>
            </p:nvSpPr>
            <p:spPr>
              <a:xfrm>
                <a:off x="4263909" y="2227063"/>
                <a:ext cx="757783" cy="2435866"/>
              </a:xfrm>
              <a:custGeom>
                <a:avLst/>
                <a:gdLst/>
                <a:ahLst/>
                <a:cxnLst/>
                <a:rect l="l" t="t" r="r" b="b"/>
                <a:pathLst>
                  <a:path w="757783" h="2435866" extrusionOk="0">
                    <a:moveTo>
                      <a:pt x="0" y="0"/>
                    </a:moveTo>
                    <a:lnTo>
                      <a:pt x="757783" y="0"/>
                    </a:lnTo>
                    <a:lnTo>
                      <a:pt x="757783" y="2435867"/>
                    </a:lnTo>
                    <a:lnTo>
                      <a:pt x="0" y="2435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6" name="Google Shape;166;p16"/>
              <p:cNvSpPr/>
              <p:nvPr/>
            </p:nvSpPr>
            <p:spPr>
              <a:xfrm>
                <a:off x="4340487" y="2295387"/>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7" name="Google Shape;167;p16"/>
              <p:cNvSpPr/>
              <p:nvPr/>
            </p:nvSpPr>
            <p:spPr>
              <a:xfrm>
                <a:off x="4340487" y="238864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8" name="Google Shape;168;p16"/>
              <p:cNvSpPr/>
              <p:nvPr/>
            </p:nvSpPr>
            <p:spPr>
              <a:xfrm>
                <a:off x="4340487" y="248181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9" name="Google Shape;169;p16"/>
              <p:cNvSpPr/>
              <p:nvPr/>
            </p:nvSpPr>
            <p:spPr>
              <a:xfrm>
                <a:off x="4340487" y="257498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0" name="Google Shape;170;p16"/>
              <p:cNvSpPr/>
              <p:nvPr/>
            </p:nvSpPr>
            <p:spPr>
              <a:xfrm>
                <a:off x="4340487" y="266815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1" name="Google Shape;171;p16"/>
              <p:cNvSpPr/>
              <p:nvPr/>
            </p:nvSpPr>
            <p:spPr>
              <a:xfrm>
                <a:off x="4340487" y="276132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2" name="Google Shape;172;p16"/>
              <p:cNvSpPr/>
              <p:nvPr/>
            </p:nvSpPr>
            <p:spPr>
              <a:xfrm>
                <a:off x="4340487" y="285457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3" name="Google Shape;173;p16"/>
              <p:cNvSpPr/>
              <p:nvPr/>
            </p:nvSpPr>
            <p:spPr>
              <a:xfrm>
                <a:off x="4340487" y="294774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4" name="Google Shape;174;p16"/>
              <p:cNvSpPr/>
              <p:nvPr/>
            </p:nvSpPr>
            <p:spPr>
              <a:xfrm>
                <a:off x="4340487" y="304091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5" name="Google Shape;175;p16"/>
              <p:cNvSpPr/>
              <p:nvPr/>
            </p:nvSpPr>
            <p:spPr>
              <a:xfrm>
                <a:off x="4340487" y="313408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6" name="Google Shape;176;p16"/>
              <p:cNvSpPr/>
              <p:nvPr/>
            </p:nvSpPr>
            <p:spPr>
              <a:xfrm>
                <a:off x="4340487" y="322734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7" name="Google Shape;177;p16"/>
              <p:cNvSpPr/>
              <p:nvPr/>
            </p:nvSpPr>
            <p:spPr>
              <a:xfrm>
                <a:off x="4340487" y="332051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8" name="Google Shape;178;p16"/>
              <p:cNvSpPr/>
              <p:nvPr/>
            </p:nvSpPr>
            <p:spPr>
              <a:xfrm>
                <a:off x="4340487" y="341368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9" name="Google Shape;179;p16"/>
              <p:cNvSpPr/>
              <p:nvPr/>
            </p:nvSpPr>
            <p:spPr>
              <a:xfrm>
                <a:off x="4340487" y="350685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0" name="Google Shape;180;p16"/>
              <p:cNvSpPr/>
              <p:nvPr/>
            </p:nvSpPr>
            <p:spPr>
              <a:xfrm>
                <a:off x="4340487" y="360002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1" name="Google Shape;181;p16"/>
              <p:cNvSpPr/>
              <p:nvPr/>
            </p:nvSpPr>
            <p:spPr>
              <a:xfrm>
                <a:off x="4340487" y="369327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2" name="Google Shape;182;p16"/>
              <p:cNvSpPr/>
              <p:nvPr/>
            </p:nvSpPr>
            <p:spPr>
              <a:xfrm>
                <a:off x="4340487" y="378644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3" name="Google Shape;183;p16"/>
              <p:cNvSpPr/>
              <p:nvPr/>
            </p:nvSpPr>
            <p:spPr>
              <a:xfrm>
                <a:off x="4340487" y="387961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4" name="Google Shape;184;p16"/>
              <p:cNvSpPr/>
              <p:nvPr/>
            </p:nvSpPr>
            <p:spPr>
              <a:xfrm>
                <a:off x="4340487" y="3972790"/>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5" name="Google Shape;185;p16"/>
              <p:cNvSpPr/>
              <p:nvPr/>
            </p:nvSpPr>
            <p:spPr>
              <a:xfrm>
                <a:off x="4340487" y="406604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6" name="Google Shape;186;p16"/>
              <p:cNvSpPr/>
              <p:nvPr/>
            </p:nvSpPr>
            <p:spPr>
              <a:xfrm>
                <a:off x="4340487" y="415921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7" name="Google Shape;187;p16"/>
              <p:cNvSpPr/>
              <p:nvPr/>
            </p:nvSpPr>
            <p:spPr>
              <a:xfrm>
                <a:off x="4340487" y="425238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8" name="Google Shape;188;p16"/>
              <p:cNvSpPr/>
              <p:nvPr/>
            </p:nvSpPr>
            <p:spPr>
              <a:xfrm>
                <a:off x="4340487" y="434555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9" name="Google Shape;189;p16"/>
              <p:cNvSpPr/>
              <p:nvPr/>
            </p:nvSpPr>
            <p:spPr>
              <a:xfrm>
                <a:off x="4340487" y="443872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90" name="Google Shape;190;p16"/>
            <p:cNvGrpSpPr/>
            <p:nvPr/>
          </p:nvGrpSpPr>
          <p:grpSpPr>
            <a:xfrm flipH="1">
              <a:off x="231527" y="4576400"/>
              <a:ext cx="330692" cy="754899"/>
              <a:chOff x="2702313" y="2980843"/>
              <a:chExt cx="618809" cy="1412611"/>
            </a:xfrm>
          </p:grpSpPr>
          <p:sp>
            <p:nvSpPr>
              <p:cNvPr id="191" name="Google Shape;191;p16"/>
              <p:cNvSpPr/>
              <p:nvPr/>
            </p:nvSpPr>
            <p:spPr>
              <a:xfrm>
                <a:off x="2702313" y="2980843"/>
                <a:ext cx="618809" cy="1412611"/>
              </a:xfrm>
              <a:custGeom>
                <a:avLst/>
                <a:gdLst/>
                <a:ahLst/>
                <a:cxnLst/>
                <a:rect l="l" t="t" r="r" b="b"/>
                <a:pathLst>
                  <a:path w="701200" h="1412611" extrusionOk="0">
                    <a:moveTo>
                      <a:pt x="0" y="0"/>
                    </a:moveTo>
                    <a:lnTo>
                      <a:pt x="701201" y="0"/>
                    </a:lnTo>
                    <a:lnTo>
                      <a:pt x="701201" y="1412612"/>
                    </a:lnTo>
                    <a:lnTo>
                      <a:pt x="0" y="1412612"/>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2" name="Google Shape;192;p16"/>
              <p:cNvSpPr/>
              <p:nvPr/>
            </p:nvSpPr>
            <p:spPr>
              <a:xfrm>
                <a:off x="2761190"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3" name="Google Shape;193;p16"/>
              <p:cNvSpPr/>
              <p:nvPr/>
            </p:nvSpPr>
            <p:spPr>
              <a:xfrm>
                <a:off x="2938596"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4" name="Google Shape;194;p16"/>
              <p:cNvSpPr/>
              <p:nvPr/>
            </p:nvSpPr>
            <p:spPr>
              <a:xfrm>
                <a:off x="3115917"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5" name="Google Shape;195;p16"/>
              <p:cNvSpPr/>
              <p:nvPr/>
            </p:nvSpPr>
            <p:spPr>
              <a:xfrm>
                <a:off x="2761190"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6" name="Google Shape;196;p16"/>
              <p:cNvSpPr/>
              <p:nvPr/>
            </p:nvSpPr>
            <p:spPr>
              <a:xfrm>
                <a:off x="2938596"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7" name="Google Shape;197;p16"/>
              <p:cNvSpPr/>
              <p:nvPr/>
            </p:nvSpPr>
            <p:spPr>
              <a:xfrm>
                <a:off x="3115917"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8" name="Google Shape;198;p16"/>
              <p:cNvSpPr/>
              <p:nvPr/>
            </p:nvSpPr>
            <p:spPr>
              <a:xfrm>
                <a:off x="2761190"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9" name="Google Shape;199;p16"/>
              <p:cNvSpPr/>
              <p:nvPr/>
            </p:nvSpPr>
            <p:spPr>
              <a:xfrm>
                <a:off x="2938596"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0" name="Google Shape;200;p16"/>
              <p:cNvSpPr/>
              <p:nvPr/>
            </p:nvSpPr>
            <p:spPr>
              <a:xfrm>
                <a:off x="3115917"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1" name="Google Shape;201;p16"/>
              <p:cNvSpPr/>
              <p:nvPr/>
            </p:nvSpPr>
            <p:spPr>
              <a:xfrm>
                <a:off x="2761190"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2" name="Google Shape;202;p16"/>
              <p:cNvSpPr/>
              <p:nvPr/>
            </p:nvSpPr>
            <p:spPr>
              <a:xfrm>
                <a:off x="2938596"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3" name="Google Shape;203;p16"/>
              <p:cNvSpPr/>
              <p:nvPr/>
            </p:nvSpPr>
            <p:spPr>
              <a:xfrm>
                <a:off x="3115917"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4" name="Google Shape;204;p16"/>
              <p:cNvSpPr/>
              <p:nvPr/>
            </p:nvSpPr>
            <p:spPr>
              <a:xfrm>
                <a:off x="2761190"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5" name="Google Shape;205;p16"/>
              <p:cNvSpPr/>
              <p:nvPr/>
            </p:nvSpPr>
            <p:spPr>
              <a:xfrm>
                <a:off x="2938596"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6" name="Google Shape;206;p16"/>
              <p:cNvSpPr/>
              <p:nvPr/>
            </p:nvSpPr>
            <p:spPr>
              <a:xfrm>
                <a:off x="3115917"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7" name="Google Shape;207;p16"/>
              <p:cNvSpPr/>
              <p:nvPr/>
            </p:nvSpPr>
            <p:spPr>
              <a:xfrm>
                <a:off x="2761190"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8" name="Google Shape;208;p16"/>
              <p:cNvSpPr/>
              <p:nvPr/>
            </p:nvSpPr>
            <p:spPr>
              <a:xfrm>
                <a:off x="2938596"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9" name="Google Shape;209;p16"/>
              <p:cNvSpPr/>
              <p:nvPr/>
            </p:nvSpPr>
            <p:spPr>
              <a:xfrm>
                <a:off x="3115917"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210" name="Google Shape;210;p16"/>
            <p:cNvGrpSpPr/>
            <p:nvPr/>
          </p:nvGrpSpPr>
          <p:grpSpPr>
            <a:xfrm flipH="1">
              <a:off x="8440928" y="3901406"/>
              <a:ext cx="692660" cy="1414321"/>
              <a:chOff x="2560796" y="2828448"/>
              <a:chExt cx="925644" cy="1890045"/>
            </a:xfrm>
          </p:grpSpPr>
          <p:sp>
            <p:nvSpPr>
              <p:cNvPr id="211" name="Google Shape;211;p16"/>
              <p:cNvSpPr/>
              <p:nvPr/>
            </p:nvSpPr>
            <p:spPr>
              <a:xfrm>
                <a:off x="2560796" y="2828448"/>
                <a:ext cx="451770" cy="1890045"/>
              </a:xfrm>
              <a:custGeom>
                <a:avLst/>
                <a:gdLst/>
                <a:ahLst/>
                <a:cxnLst/>
                <a:rect l="l" t="t" r="r" b="b"/>
                <a:pathLst>
                  <a:path w="451770" h="1890045" extrusionOk="0">
                    <a:moveTo>
                      <a:pt x="371475" y="476536"/>
                    </a:moveTo>
                    <a:lnTo>
                      <a:pt x="371475" y="254794"/>
                    </a:lnTo>
                    <a:lnTo>
                      <a:pt x="316706" y="254794"/>
                    </a:lnTo>
                    <a:lnTo>
                      <a:pt x="316706" y="144875"/>
                    </a:lnTo>
                    <a:lnTo>
                      <a:pt x="235744" y="144875"/>
                    </a:lnTo>
                    <a:lnTo>
                      <a:pt x="235744" y="59531"/>
                    </a:lnTo>
                    <a:lnTo>
                      <a:pt x="133350" y="59531"/>
                    </a:lnTo>
                    <a:lnTo>
                      <a:pt x="133350" y="0"/>
                    </a:lnTo>
                    <a:lnTo>
                      <a:pt x="0" y="0"/>
                    </a:lnTo>
                    <a:lnTo>
                      <a:pt x="0" y="59531"/>
                    </a:lnTo>
                    <a:lnTo>
                      <a:pt x="0" y="144875"/>
                    </a:lnTo>
                    <a:lnTo>
                      <a:pt x="0" y="254794"/>
                    </a:lnTo>
                    <a:lnTo>
                      <a:pt x="0" y="476536"/>
                    </a:lnTo>
                    <a:lnTo>
                      <a:pt x="0" y="1890046"/>
                    </a:lnTo>
                    <a:lnTo>
                      <a:pt x="451771" y="1890046"/>
                    </a:lnTo>
                    <a:lnTo>
                      <a:pt x="451771" y="476536"/>
                    </a:lnTo>
                    <a:lnTo>
                      <a:pt x="371475" y="476536"/>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12" name="Google Shape;212;p16"/>
              <p:cNvSpPr/>
              <p:nvPr/>
            </p:nvSpPr>
            <p:spPr>
              <a:xfrm>
                <a:off x="2925132" y="3207169"/>
                <a:ext cx="561308" cy="1503140"/>
              </a:xfrm>
              <a:custGeom>
                <a:avLst/>
                <a:gdLst/>
                <a:ahLst/>
                <a:cxnLst/>
                <a:rect l="l" t="t" r="r" b="b"/>
                <a:pathLst>
                  <a:path w="561308" h="1503140" extrusionOk="0">
                    <a:moveTo>
                      <a:pt x="435102" y="76200"/>
                    </a:moveTo>
                    <a:lnTo>
                      <a:pt x="435102" y="0"/>
                    </a:lnTo>
                    <a:lnTo>
                      <a:pt x="126302" y="0"/>
                    </a:lnTo>
                    <a:lnTo>
                      <a:pt x="126302" y="76200"/>
                    </a:lnTo>
                    <a:lnTo>
                      <a:pt x="0" y="76200"/>
                    </a:lnTo>
                    <a:lnTo>
                      <a:pt x="0" y="1503140"/>
                    </a:lnTo>
                    <a:lnTo>
                      <a:pt x="561308" y="1503140"/>
                    </a:lnTo>
                    <a:lnTo>
                      <a:pt x="561308" y="76200"/>
                    </a:lnTo>
                    <a:lnTo>
                      <a:pt x="435102" y="762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p:txBody>
      </p:sp>
      <p:sp>
        <p:nvSpPr>
          <p:cNvPr id="35" name="Google Shape;35;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p:txBody>
      </p:sp>
      <p:sp>
        <p:nvSpPr>
          <p:cNvPr id="39" name="Google Shape;39;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40" name="Google Shape;40;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600" lvl="0" indent="-457200">
              <a:spcBef>
                <a:spcPts val="0"/>
              </a:spcBef>
              <a:spcAft>
                <a:spcPts val="0"/>
              </a:spcAft>
              <a:buSzPts val="1800"/>
              <a:buChar char="●"/>
              <a:defRPr/>
            </a:lvl1pPr>
            <a:lvl2pPr marL="1219200" lvl="1" indent="-423545">
              <a:spcBef>
                <a:spcPts val="0"/>
              </a:spcBef>
              <a:spcAft>
                <a:spcPts val="0"/>
              </a:spcAft>
              <a:buSzPts val="1400"/>
              <a:buChar char="○"/>
              <a:defRPr/>
            </a:lvl2pPr>
            <a:lvl3pPr marL="1828800" lvl="2" indent="-423545">
              <a:spcBef>
                <a:spcPts val="0"/>
              </a:spcBef>
              <a:spcAft>
                <a:spcPts val="0"/>
              </a:spcAft>
              <a:buSzPts val="1400"/>
              <a:buChar char="■"/>
              <a:defRPr/>
            </a:lvl3pPr>
            <a:lvl4pPr marL="2438400" lvl="3" indent="-423545">
              <a:spcBef>
                <a:spcPts val="0"/>
              </a:spcBef>
              <a:spcAft>
                <a:spcPts val="0"/>
              </a:spcAft>
              <a:buSzPts val="1400"/>
              <a:buChar char="●"/>
              <a:defRPr/>
            </a:lvl4pPr>
            <a:lvl5pPr marL="3048000" lvl="4" indent="-423545">
              <a:spcBef>
                <a:spcPts val="0"/>
              </a:spcBef>
              <a:spcAft>
                <a:spcPts val="0"/>
              </a:spcAft>
              <a:buSzPts val="1400"/>
              <a:buChar char="○"/>
              <a:defRPr/>
            </a:lvl5pPr>
            <a:lvl6pPr marL="3657600" lvl="5" indent="-423545">
              <a:spcBef>
                <a:spcPts val="0"/>
              </a:spcBef>
              <a:spcAft>
                <a:spcPts val="0"/>
              </a:spcAft>
              <a:buSzPts val="1400"/>
              <a:buChar char="■"/>
              <a:defRPr/>
            </a:lvl6pPr>
            <a:lvl7pPr marL="4267200" lvl="6" indent="-423545">
              <a:spcBef>
                <a:spcPts val="0"/>
              </a:spcBef>
              <a:spcAft>
                <a:spcPts val="0"/>
              </a:spcAft>
              <a:buSzPts val="1400"/>
              <a:buChar char="●"/>
              <a:defRPr/>
            </a:lvl7pPr>
            <a:lvl8pPr marL="4876800" lvl="7" indent="-423545">
              <a:spcBef>
                <a:spcPts val="0"/>
              </a:spcBef>
              <a:spcAft>
                <a:spcPts val="0"/>
              </a:spcAft>
              <a:buSzPts val="1400"/>
              <a:buChar char="○"/>
              <a:defRPr/>
            </a:lvl8pPr>
            <a:lvl9pPr marL="5486400" lvl="8" indent="-423545">
              <a:spcBef>
                <a:spcPts val="0"/>
              </a:spcBef>
              <a:spcAft>
                <a:spcPts val="0"/>
              </a:spcAft>
              <a:buSzPts val="1400"/>
              <a:buChar char="■"/>
              <a:defRPr/>
            </a:lvl9pPr>
          </a:lstStyle>
          <a:p/>
        </p:txBody>
      </p:sp>
      <p:sp>
        <p:nvSpPr>
          <p:cNvPr id="41" name="Google Shape;41;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600" lvl="0" indent="-304800">
              <a:lnSpc>
                <a:spcPct val="100000"/>
              </a:lnSpc>
              <a:spcBef>
                <a:spcPts val="0"/>
              </a:spcBef>
              <a:spcAft>
                <a:spcPts val="0"/>
              </a:spcAft>
              <a:buSzPts val="1800"/>
              <a:buNone/>
              <a:defRPr/>
            </a:lvl1pPr>
          </a:lstStyle>
          <a:p/>
        </p:txBody>
      </p:sp>
      <p:sp>
        <p:nvSpPr>
          <p:cNvPr id="44" name="Google Shape;4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600" lvl="0" indent="-457200" algn="ctr">
              <a:spcBef>
                <a:spcPts val="0"/>
              </a:spcBef>
              <a:spcAft>
                <a:spcPts val="0"/>
              </a:spcAft>
              <a:buSzPts val="1800"/>
              <a:buChar char="●"/>
              <a:defRPr/>
            </a:lvl1pPr>
            <a:lvl2pPr marL="1219200" lvl="1" indent="-423545" algn="ctr">
              <a:spcBef>
                <a:spcPts val="0"/>
              </a:spcBef>
              <a:spcAft>
                <a:spcPts val="0"/>
              </a:spcAft>
              <a:buSzPts val="1400"/>
              <a:buChar char="○"/>
              <a:defRPr/>
            </a:lvl2pPr>
            <a:lvl3pPr marL="1828800" lvl="2" indent="-423545" algn="ctr">
              <a:spcBef>
                <a:spcPts val="0"/>
              </a:spcBef>
              <a:spcAft>
                <a:spcPts val="0"/>
              </a:spcAft>
              <a:buSzPts val="1400"/>
              <a:buChar char="■"/>
              <a:defRPr/>
            </a:lvl3pPr>
            <a:lvl4pPr marL="2438400" lvl="3" indent="-423545" algn="ctr">
              <a:spcBef>
                <a:spcPts val="0"/>
              </a:spcBef>
              <a:spcAft>
                <a:spcPts val="0"/>
              </a:spcAft>
              <a:buSzPts val="1400"/>
              <a:buChar char="●"/>
              <a:defRPr/>
            </a:lvl4pPr>
            <a:lvl5pPr marL="3048000" lvl="4" indent="-423545" algn="ctr">
              <a:spcBef>
                <a:spcPts val="0"/>
              </a:spcBef>
              <a:spcAft>
                <a:spcPts val="0"/>
              </a:spcAft>
              <a:buSzPts val="1400"/>
              <a:buChar char="○"/>
              <a:defRPr/>
            </a:lvl5pPr>
            <a:lvl6pPr marL="3657600" lvl="5" indent="-423545" algn="ctr">
              <a:spcBef>
                <a:spcPts val="0"/>
              </a:spcBef>
              <a:spcAft>
                <a:spcPts val="0"/>
              </a:spcAft>
              <a:buSzPts val="1400"/>
              <a:buChar char="■"/>
              <a:defRPr/>
            </a:lvl6pPr>
            <a:lvl7pPr marL="4267200" lvl="6" indent="-423545" algn="ctr">
              <a:spcBef>
                <a:spcPts val="0"/>
              </a:spcBef>
              <a:spcAft>
                <a:spcPts val="0"/>
              </a:spcAft>
              <a:buSzPts val="1400"/>
              <a:buChar char="●"/>
              <a:defRPr/>
            </a:lvl7pPr>
            <a:lvl8pPr marL="4876800" lvl="7" indent="-423545" algn="ctr">
              <a:spcBef>
                <a:spcPts val="0"/>
              </a:spcBef>
              <a:spcAft>
                <a:spcPts val="0"/>
              </a:spcAft>
              <a:buSzPts val="1400"/>
              <a:buChar char="○"/>
              <a:defRPr/>
            </a:lvl8pPr>
            <a:lvl9pPr marL="5486400" lvl="8" indent="-423545" algn="ctr">
              <a:spcBef>
                <a:spcPts val="0"/>
              </a:spcBef>
              <a:spcAft>
                <a:spcPts val="0"/>
              </a:spcAft>
              <a:buSzPts val="1400"/>
              <a:buChar char="■"/>
              <a:defRPr/>
            </a:lvl9pPr>
          </a:lstStyle>
          <a:p/>
        </p:txBody>
      </p:sp>
      <p:sp>
        <p:nvSpPr>
          <p:cNvPr id="48" name="Google Shape;4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matchingName="Title and Content">
  <p:cSld name="Title and Content">
    <p:spTree>
      <p:nvGrpSpPr>
        <p:cNvPr id="1" name="Shape 51"/>
        <p:cNvGrpSpPr/>
        <p:nvPr/>
      </p:nvGrpSpPr>
      <p:grpSpPr>
        <a:xfrm>
          <a:off x="0" y="0"/>
          <a:ext cx="0" cy="0"/>
          <a:chOff x="0" y="0"/>
          <a:chExt cx="0" cy="0"/>
        </a:xfrm>
      </p:grpSpPr>
      <p:sp>
        <p:nvSpPr>
          <p:cNvPr id="52" name="Google Shape;52;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609600" lvl="0" indent="-423545" algn="l" rtl="0">
              <a:lnSpc>
                <a:spcPct val="90000"/>
              </a:lnSpc>
              <a:spcBef>
                <a:spcPts val="1065"/>
              </a:spcBef>
              <a:spcAft>
                <a:spcPts val="0"/>
              </a:spcAft>
              <a:buClr>
                <a:schemeClr val="dk1"/>
              </a:buClr>
              <a:buSzPts val="1400"/>
              <a:buChar char="●"/>
              <a:defRPr/>
            </a:lvl1pPr>
            <a:lvl2pPr marL="1219200" lvl="1" indent="-423545" algn="l" rtl="0">
              <a:lnSpc>
                <a:spcPct val="90000"/>
              </a:lnSpc>
              <a:spcBef>
                <a:spcPts val="1600"/>
              </a:spcBef>
              <a:spcAft>
                <a:spcPts val="0"/>
              </a:spcAft>
              <a:buClr>
                <a:schemeClr val="dk1"/>
              </a:buClr>
              <a:buSzPts val="1400"/>
              <a:buChar char="○"/>
              <a:defRPr/>
            </a:lvl2pPr>
            <a:lvl3pPr marL="1828800" lvl="2" indent="-423545" algn="l" rtl="0">
              <a:lnSpc>
                <a:spcPct val="90000"/>
              </a:lnSpc>
              <a:spcBef>
                <a:spcPts val="1600"/>
              </a:spcBef>
              <a:spcAft>
                <a:spcPts val="0"/>
              </a:spcAft>
              <a:buClr>
                <a:schemeClr val="dk1"/>
              </a:buClr>
              <a:buSzPts val="1400"/>
              <a:buChar char="■"/>
              <a:defRPr/>
            </a:lvl3pPr>
            <a:lvl4pPr marL="2438400" lvl="3" indent="-423545" algn="l" rtl="0">
              <a:lnSpc>
                <a:spcPct val="90000"/>
              </a:lnSpc>
              <a:spcBef>
                <a:spcPts val="1600"/>
              </a:spcBef>
              <a:spcAft>
                <a:spcPts val="0"/>
              </a:spcAft>
              <a:buClr>
                <a:schemeClr val="dk1"/>
              </a:buClr>
              <a:buSzPts val="1400"/>
              <a:buChar char="●"/>
              <a:defRPr/>
            </a:lvl4pPr>
            <a:lvl5pPr marL="3048000" lvl="4" indent="-423545" algn="l" rtl="0">
              <a:lnSpc>
                <a:spcPct val="90000"/>
              </a:lnSpc>
              <a:spcBef>
                <a:spcPts val="1600"/>
              </a:spcBef>
              <a:spcAft>
                <a:spcPts val="0"/>
              </a:spcAft>
              <a:buClr>
                <a:schemeClr val="dk1"/>
              </a:buClr>
              <a:buSzPts val="1400"/>
              <a:buChar char="○"/>
              <a:defRPr/>
            </a:lvl5pPr>
            <a:lvl6pPr marL="3657600" lvl="5" indent="-423545" algn="l" rtl="0">
              <a:lnSpc>
                <a:spcPct val="90000"/>
              </a:lnSpc>
              <a:spcBef>
                <a:spcPts val="1600"/>
              </a:spcBef>
              <a:spcAft>
                <a:spcPts val="0"/>
              </a:spcAft>
              <a:buClr>
                <a:schemeClr val="dk1"/>
              </a:buClr>
              <a:buSzPts val="1400"/>
              <a:buChar char="■"/>
              <a:defRPr/>
            </a:lvl6pPr>
            <a:lvl7pPr marL="4267200" lvl="6" indent="-423545" algn="l" rtl="0">
              <a:lnSpc>
                <a:spcPct val="90000"/>
              </a:lnSpc>
              <a:spcBef>
                <a:spcPts val="1600"/>
              </a:spcBef>
              <a:spcAft>
                <a:spcPts val="0"/>
              </a:spcAft>
              <a:buClr>
                <a:schemeClr val="dk1"/>
              </a:buClr>
              <a:buSzPts val="1400"/>
              <a:buChar char="●"/>
              <a:defRPr/>
            </a:lvl7pPr>
            <a:lvl8pPr marL="4876800" lvl="7" indent="-423545" algn="l" rtl="0">
              <a:lnSpc>
                <a:spcPct val="90000"/>
              </a:lnSpc>
              <a:spcBef>
                <a:spcPts val="1600"/>
              </a:spcBef>
              <a:spcAft>
                <a:spcPts val="0"/>
              </a:spcAft>
              <a:buClr>
                <a:schemeClr val="dk1"/>
              </a:buClr>
              <a:buSzPts val="1400"/>
              <a:buChar char="○"/>
              <a:defRPr/>
            </a:lvl8pPr>
            <a:lvl9pPr marL="5486400" lvl="8" indent="-423545" algn="l" rtl="0">
              <a:lnSpc>
                <a:spcPct val="90000"/>
              </a:lnSpc>
              <a:spcBef>
                <a:spcPts val="1600"/>
              </a:spcBef>
              <a:spcAft>
                <a:spcPts val="1600"/>
              </a:spcAft>
              <a:buClr>
                <a:schemeClr val="dk1"/>
              </a:buClr>
              <a:buSzPts val="1400"/>
              <a:buChar char="■"/>
              <a:defRPr/>
            </a:lvl9pPr>
          </a:lstStyle>
          <a:p/>
        </p:txBody>
      </p:sp>
      <p:sp>
        <p:nvSpPr>
          <p:cNvPr id="54" name="Google Shape;54;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5"/>
            </a:lvl1pPr>
            <a:lvl2pPr lvl="1" algn="l" rtl="0">
              <a:spcBef>
                <a:spcPts val="0"/>
              </a:spcBef>
              <a:spcAft>
                <a:spcPts val="0"/>
              </a:spcAft>
              <a:buSzPts val="1100"/>
              <a:buNone/>
              <a:defRPr sz="1465"/>
            </a:lvl2pPr>
            <a:lvl3pPr lvl="2" algn="l" rtl="0">
              <a:spcBef>
                <a:spcPts val="0"/>
              </a:spcBef>
              <a:spcAft>
                <a:spcPts val="0"/>
              </a:spcAft>
              <a:buSzPts val="1100"/>
              <a:buNone/>
              <a:defRPr sz="1465"/>
            </a:lvl3pPr>
            <a:lvl4pPr lvl="3" algn="l" rtl="0">
              <a:spcBef>
                <a:spcPts val="0"/>
              </a:spcBef>
              <a:spcAft>
                <a:spcPts val="0"/>
              </a:spcAft>
              <a:buSzPts val="1100"/>
              <a:buNone/>
              <a:defRPr sz="1465"/>
            </a:lvl4pPr>
            <a:lvl5pPr lvl="4" algn="l" rtl="0">
              <a:spcBef>
                <a:spcPts val="0"/>
              </a:spcBef>
              <a:spcAft>
                <a:spcPts val="0"/>
              </a:spcAft>
              <a:buSzPts val="1100"/>
              <a:buNone/>
              <a:defRPr sz="1465"/>
            </a:lvl5pPr>
            <a:lvl6pPr lvl="5" algn="l" rtl="0">
              <a:spcBef>
                <a:spcPts val="0"/>
              </a:spcBef>
              <a:spcAft>
                <a:spcPts val="0"/>
              </a:spcAft>
              <a:buSzPts val="1100"/>
              <a:buNone/>
              <a:defRPr sz="1465"/>
            </a:lvl6pPr>
            <a:lvl7pPr lvl="6" algn="l" rtl="0">
              <a:spcBef>
                <a:spcPts val="0"/>
              </a:spcBef>
              <a:spcAft>
                <a:spcPts val="0"/>
              </a:spcAft>
              <a:buSzPts val="1100"/>
              <a:buNone/>
              <a:defRPr sz="1465"/>
            </a:lvl7pPr>
            <a:lvl8pPr lvl="7" algn="l" rtl="0">
              <a:spcBef>
                <a:spcPts val="0"/>
              </a:spcBef>
              <a:spcAft>
                <a:spcPts val="0"/>
              </a:spcAft>
              <a:buSzPts val="1100"/>
              <a:buNone/>
              <a:defRPr sz="1465"/>
            </a:lvl8pPr>
            <a:lvl9pPr lvl="8" algn="l" rtl="0">
              <a:spcBef>
                <a:spcPts val="0"/>
              </a:spcBef>
              <a:spcAft>
                <a:spcPts val="0"/>
              </a:spcAft>
              <a:buSzPts val="1100"/>
              <a:buNone/>
              <a:defRPr sz="1465"/>
            </a:lvl9pPr>
          </a:lstStyle>
          <a:p/>
        </p:txBody>
      </p:sp>
      <p:sp>
        <p:nvSpPr>
          <p:cNvPr id="55" name="Google Shape;55;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5"/>
            </a:lvl1pPr>
            <a:lvl2pPr lvl="1" algn="l" rtl="0">
              <a:spcBef>
                <a:spcPts val="0"/>
              </a:spcBef>
              <a:spcAft>
                <a:spcPts val="0"/>
              </a:spcAft>
              <a:buSzPts val="1100"/>
              <a:buNone/>
              <a:defRPr sz="1465"/>
            </a:lvl2pPr>
            <a:lvl3pPr lvl="2" algn="l" rtl="0">
              <a:spcBef>
                <a:spcPts val="0"/>
              </a:spcBef>
              <a:spcAft>
                <a:spcPts val="0"/>
              </a:spcAft>
              <a:buSzPts val="1100"/>
              <a:buNone/>
              <a:defRPr sz="1465"/>
            </a:lvl3pPr>
            <a:lvl4pPr lvl="3" algn="l" rtl="0">
              <a:spcBef>
                <a:spcPts val="0"/>
              </a:spcBef>
              <a:spcAft>
                <a:spcPts val="0"/>
              </a:spcAft>
              <a:buSzPts val="1100"/>
              <a:buNone/>
              <a:defRPr sz="1465"/>
            </a:lvl4pPr>
            <a:lvl5pPr lvl="4" algn="l" rtl="0">
              <a:spcBef>
                <a:spcPts val="0"/>
              </a:spcBef>
              <a:spcAft>
                <a:spcPts val="0"/>
              </a:spcAft>
              <a:buSzPts val="1100"/>
              <a:buNone/>
              <a:defRPr sz="1465"/>
            </a:lvl5pPr>
            <a:lvl6pPr lvl="5" algn="l" rtl="0">
              <a:spcBef>
                <a:spcPts val="0"/>
              </a:spcBef>
              <a:spcAft>
                <a:spcPts val="0"/>
              </a:spcAft>
              <a:buSzPts val="1100"/>
              <a:buNone/>
              <a:defRPr sz="1465"/>
            </a:lvl6pPr>
            <a:lvl7pPr lvl="6" algn="l" rtl="0">
              <a:spcBef>
                <a:spcPts val="0"/>
              </a:spcBef>
              <a:spcAft>
                <a:spcPts val="0"/>
              </a:spcAft>
              <a:buSzPts val="1100"/>
              <a:buNone/>
              <a:defRPr sz="1465"/>
            </a:lvl7pPr>
            <a:lvl8pPr lvl="7" algn="l" rtl="0">
              <a:spcBef>
                <a:spcPts val="0"/>
              </a:spcBef>
              <a:spcAft>
                <a:spcPts val="0"/>
              </a:spcAft>
              <a:buSzPts val="1100"/>
              <a:buNone/>
              <a:defRPr sz="1465"/>
            </a:lvl8pPr>
            <a:lvl9pPr lvl="8" algn="l" rtl="0">
              <a:spcBef>
                <a:spcPts val="0"/>
              </a:spcBef>
              <a:spcAft>
                <a:spcPts val="0"/>
              </a:spcAft>
              <a:buSzPts val="1100"/>
              <a:buNone/>
              <a:defRPr sz="1465"/>
            </a:lvl9pPr>
          </a:lstStyle>
          <a:p/>
        </p:txBody>
      </p:sp>
      <p:sp>
        <p:nvSpPr>
          <p:cNvPr id="56" name="Google Shape;56;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GB" smtClean="0"/>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960000" y="593367"/>
            <a:ext cx="10272000" cy="76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grpSp>
        <p:nvGrpSpPr>
          <p:cNvPr id="59" name="Google Shape;59;p14"/>
          <p:cNvGrpSpPr/>
          <p:nvPr/>
        </p:nvGrpSpPr>
        <p:grpSpPr>
          <a:xfrm>
            <a:off x="-3671404" y="-519479"/>
            <a:ext cx="6819952" cy="7758316"/>
            <a:chOff x="-2753553" y="-389610"/>
            <a:chExt cx="5114964" cy="5818737"/>
          </a:xfrm>
        </p:grpSpPr>
        <p:grpSp>
          <p:nvGrpSpPr>
            <p:cNvPr id="60" name="Google Shape;60;p14"/>
            <p:cNvGrpSpPr/>
            <p:nvPr/>
          </p:nvGrpSpPr>
          <p:grpSpPr>
            <a:xfrm flipH="1">
              <a:off x="-6" y="4130853"/>
              <a:ext cx="1250421" cy="1173529"/>
              <a:chOff x="3277794" y="1944718"/>
              <a:chExt cx="1637105" cy="1536434"/>
            </a:xfrm>
          </p:grpSpPr>
          <p:sp>
            <p:nvSpPr>
              <p:cNvPr id="61" name="Google Shape;61;p14"/>
              <p:cNvSpPr/>
              <p:nvPr/>
            </p:nvSpPr>
            <p:spPr>
              <a:xfrm>
                <a:off x="44957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2" name="Google Shape;62;p14"/>
              <p:cNvSpPr/>
              <p:nvPr/>
            </p:nvSpPr>
            <p:spPr>
              <a:xfrm>
                <a:off x="3277794" y="2493696"/>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3" name="Google Shape;63;p14"/>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4" name="Google Shape;64;p14"/>
              <p:cNvSpPr/>
              <p:nvPr/>
            </p:nvSpPr>
            <p:spPr>
              <a:xfrm>
                <a:off x="4057649" y="2024062"/>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5" name="Google Shape;65;p14"/>
              <p:cNvSpPr/>
              <p:nvPr/>
            </p:nvSpPr>
            <p:spPr>
              <a:xfrm>
                <a:off x="3793927" y="2352148"/>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6" name="Google Shape;66;p14"/>
              <p:cNvSpPr/>
              <p:nvPr/>
            </p:nvSpPr>
            <p:spPr>
              <a:xfrm>
                <a:off x="4310062" y="219551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67" name="Google Shape;67;p14"/>
            <p:cNvGrpSpPr/>
            <p:nvPr/>
          </p:nvGrpSpPr>
          <p:grpSpPr>
            <a:xfrm rot="1504419">
              <a:off x="-1913546" y="115446"/>
              <a:ext cx="3434951" cy="4728152"/>
              <a:chOff x="-1004177" y="938275"/>
              <a:chExt cx="3434813" cy="4727963"/>
            </a:xfrm>
          </p:grpSpPr>
          <p:sp>
            <p:nvSpPr>
              <p:cNvPr id="68" name="Google Shape;68;p14"/>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sp>
            <p:nvSpPr>
              <p:cNvPr id="69" name="Google Shape;69;p14"/>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grpSp>
        <p:grpSp>
          <p:nvGrpSpPr>
            <p:cNvPr id="70" name="Google Shape;70;p14"/>
            <p:cNvGrpSpPr/>
            <p:nvPr/>
          </p:nvGrpSpPr>
          <p:grpSpPr>
            <a:xfrm>
              <a:off x="-5" y="4014806"/>
              <a:ext cx="692660" cy="1414321"/>
              <a:chOff x="2560796" y="2828448"/>
              <a:chExt cx="925644" cy="1890045"/>
            </a:xfrm>
          </p:grpSpPr>
          <p:sp>
            <p:nvSpPr>
              <p:cNvPr id="71" name="Google Shape;71;p14"/>
              <p:cNvSpPr/>
              <p:nvPr/>
            </p:nvSpPr>
            <p:spPr>
              <a:xfrm>
                <a:off x="2560796" y="2828448"/>
                <a:ext cx="451770" cy="1890045"/>
              </a:xfrm>
              <a:custGeom>
                <a:avLst/>
                <a:gdLst/>
                <a:ahLst/>
                <a:cxnLst/>
                <a:rect l="l" t="t" r="r" b="b"/>
                <a:pathLst>
                  <a:path w="451770" h="1890045" extrusionOk="0">
                    <a:moveTo>
                      <a:pt x="371475" y="476536"/>
                    </a:moveTo>
                    <a:lnTo>
                      <a:pt x="371475" y="254794"/>
                    </a:lnTo>
                    <a:lnTo>
                      <a:pt x="316706" y="254794"/>
                    </a:lnTo>
                    <a:lnTo>
                      <a:pt x="316706" y="144875"/>
                    </a:lnTo>
                    <a:lnTo>
                      <a:pt x="235744" y="144875"/>
                    </a:lnTo>
                    <a:lnTo>
                      <a:pt x="235744" y="59531"/>
                    </a:lnTo>
                    <a:lnTo>
                      <a:pt x="133350" y="59531"/>
                    </a:lnTo>
                    <a:lnTo>
                      <a:pt x="133350" y="0"/>
                    </a:lnTo>
                    <a:lnTo>
                      <a:pt x="0" y="0"/>
                    </a:lnTo>
                    <a:lnTo>
                      <a:pt x="0" y="59531"/>
                    </a:lnTo>
                    <a:lnTo>
                      <a:pt x="0" y="144875"/>
                    </a:lnTo>
                    <a:lnTo>
                      <a:pt x="0" y="254794"/>
                    </a:lnTo>
                    <a:lnTo>
                      <a:pt x="0" y="476536"/>
                    </a:lnTo>
                    <a:lnTo>
                      <a:pt x="0" y="1890046"/>
                    </a:lnTo>
                    <a:lnTo>
                      <a:pt x="451771" y="1890046"/>
                    </a:lnTo>
                    <a:lnTo>
                      <a:pt x="451771" y="476536"/>
                    </a:lnTo>
                    <a:lnTo>
                      <a:pt x="371475" y="476536"/>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2" name="Google Shape;72;p14"/>
              <p:cNvSpPr/>
              <p:nvPr/>
            </p:nvSpPr>
            <p:spPr>
              <a:xfrm>
                <a:off x="2925132" y="3207169"/>
                <a:ext cx="561308" cy="1503140"/>
              </a:xfrm>
              <a:custGeom>
                <a:avLst/>
                <a:gdLst/>
                <a:ahLst/>
                <a:cxnLst/>
                <a:rect l="l" t="t" r="r" b="b"/>
                <a:pathLst>
                  <a:path w="561308" h="1503140" extrusionOk="0">
                    <a:moveTo>
                      <a:pt x="435102" y="76200"/>
                    </a:moveTo>
                    <a:lnTo>
                      <a:pt x="435102" y="0"/>
                    </a:lnTo>
                    <a:lnTo>
                      <a:pt x="126302" y="0"/>
                    </a:lnTo>
                    <a:lnTo>
                      <a:pt x="126302" y="76200"/>
                    </a:lnTo>
                    <a:lnTo>
                      <a:pt x="0" y="76200"/>
                    </a:lnTo>
                    <a:lnTo>
                      <a:pt x="0" y="1503140"/>
                    </a:lnTo>
                    <a:lnTo>
                      <a:pt x="561308" y="1503140"/>
                    </a:lnTo>
                    <a:lnTo>
                      <a:pt x="561308" y="76200"/>
                    </a:lnTo>
                    <a:lnTo>
                      <a:pt x="435102" y="762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73" name="Google Shape;73;p14"/>
            <p:cNvGrpSpPr/>
            <p:nvPr/>
          </p:nvGrpSpPr>
          <p:grpSpPr>
            <a:xfrm>
              <a:off x="614515" y="4674225"/>
              <a:ext cx="330692" cy="754899"/>
              <a:chOff x="2702313" y="2980843"/>
              <a:chExt cx="618809" cy="1412611"/>
            </a:xfrm>
          </p:grpSpPr>
          <p:sp>
            <p:nvSpPr>
              <p:cNvPr id="74" name="Google Shape;74;p14"/>
              <p:cNvSpPr/>
              <p:nvPr/>
            </p:nvSpPr>
            <p:spPr>
              <a:xfrm>
                <a:off x="2702313" y="2980843"/>
                <a:ext cx="618809" cy="1412611"/>
              </a:xfrm>
              <a:custGeom>
                <a:avLst/>
                <a:gdLst/>
                <a:ahLst/>
                <a:cxnLst/>
                <a:rect l="l" t="t" r="r" b="b"/>
                <a:pathLst>
                  <a:path w="701200" h="1412611" extrusionOk="0">
                    <a:moveTo>
                      <a:pt x="0" y="0"/>
                    </a:moveTo>
                    <a:lnTo>
                      <a:pt x="701201" y="0"/>
                    </a:lnTo>
                    <a:lnTo>
                      <a:pt x="701201" y="1412612"/>
                    </a:lnTo>
                    <a:lnTo>
                      <a:pt x="0" y="1412612"/>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5" name="Google Shape;75;p14"/>
              <p:cNvSpPr/>
              <p:nvPr/>
            </p:nvSpPr>
            <p:spPr>
              <a:xfrm>
                <a:off x="2761190"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6" name="Google Shape;76;p14"/>
              <p:cNvSpPr/>
              <p:nvPr/>
            </p:nvSpPr>
            <p:spPr>
              <a:xfrm>
                <a:off x="2938596"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7" name="Google Shape;77;p14"/>
              <p:cNvSpPr/>
              <p:nvPr/>
            </p:nvSpPr>
            <p:spPr>
              <a:xfrm>
                <a:off x="3115917"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8" name="Google Shape;78;p14"/>
              <p:cNvSpPr/>
              <p:nvPr/>
            </p:nvSpPr>
            <p:spPr>
              <a:xfrm>
                <a:off x="2761190"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9" name="Google Shape;79;p14"/>
              <p:cNvSpPr/>
              <p:nvPr/>
            </p:nvSpPr>
            <p:spPr>
              <a:xfrm>
                <a:off x="2938596"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0" name="Google Shape;80;p14"/>
              <p:cNvSpPr/>
              <p:nvPr/>
            </p:nvSpPr>
            <p:spPr>
              <a:xfrm>
                <a:off x="3115917"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1" name="Google Shape;81;p14"/>
              <p:cNvSpPr/>
              <p:nvPr/>
            </p:nvSpPr>
            <p:spPr>
              <a:xfrm>
                <a:off x="2761190"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2" name="Google Shape;82;p14"/>
              <p:cNvSpPr/>
              <p:nvPr/>
            </p:nvSpPr>
            <p:spPr>
              <a:xfrm>
                <a:off x="2938596"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3" name="Google Shape;83;p14"/>
              <p:cNvSpPr/>
              <p:nvPr/>
            </p:nvSpPr>
            <p:spPr>
              <a:xfrm>
                <a:off x="3115917"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4" name="Google Shape;84;p14"/>
              <p:cNvSpPr/>
              <p:nvPr/>
            </p:nvSpPr>
            <p:spPr>
              <a:xfrm>
                <a:off x="2761190"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5" name="Google Shape;85;p14"/>
              <p:cNvSpPr/>
              <p:nvPr/>
            </p:nvSpPr>
            <p:spPr>
              <a:xfrm>
                <a:off x="2938596"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6" name="Google Shape;86;p14"/>
              <p:cNvSpPr/>
              <p:nvPr/>
            </p:nvSpPr>
            <p:spPr>
              <a:xfrm>
                <a:off x="3115917"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7" name="Google Shape;87;p14"/>
              <p:cNvSpPr/>
              <p:nvPr/>
            </p:nvSpPr>
            <p:spPr>
              <a:xfrm>
                <a:off x="2761190"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8" name="Google Shape;88;p14"/>
              <p:cNvSpPr/>
              <p:nvPr/>
            </p:nvSpPr>
            <p:spPr>
              <a:xfrm>
                <a:off x="2938596"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89" name="Google Shape;89;p14"/>
              <p:cNvSpPr/>
              <p:nvPr/>
            </p:nvSpPr>
            <p:spPr>
              <a:xfrm>
                <a:off x="3115917"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0" name="Google Shape;90;p14"/>
              <p:cNvSpPr/>
              <p:nvPr/>
            </p:nvSpPr>
            <p:spPr>
              <a:xfrm>
                <a:off x="2761190"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1" name="Google Shape;91;p14"/>
              <p:cNvSpPr/>
              <p:nvPr/>
            </p:nvSpPr>
            <p:spPr>
              <a:xfrm>
                <a:off x="2938596"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92" name="Google Shape;92;p14"/>
              <p:cNvSpPr/>
              <p:nvPr/>
            </p:nvSpPr>
            <p:spPr>
              <a:xfrm>
                <a:off x="3115917"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960000" y="593367"/>
            <a:ext cx="10272000" cy="76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95" name="Google Shape;95;p15"/>
          <p:cNvSpPr txBox="1">
            <a:spLocks noGrp="1"/>
          </p:cNvSpPr>
          <p:nvPr>
            <p:ph type="subTitle" idx="1"/>
          </p:nvPr>
        </p:nvSpPr>
        <p:spPr>
          <a:xfrm>
            <a:off x="1995616" y="2220665"/>
            <a:ext cx="8938000" cy="76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5"/>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6" name="Google Shape;96;p15"/>
          <p:cNvSpPr txBox="1">
            <a:spLocks noGrp="1"/>
          </p:cNvSpPr>
          <p:nvPr>
            <p:ph type="subTitle" idx="2"/>
          </p:nvPr>
        </p:nvSpPr>
        <p:spPr>
          <a:xfrm>
            <a:off x="1995616" y="3713365"/>
            <a:ext cx="8938000" cy="76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5"/>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7" name="Google Shape;97;p15"/>
          <p:cNvSpPr txBox="1">
            <a:spLocks noGrp="1"/>
          </p:cNvSpPr>
          <p:nvPr>
            <p:ph type="subTitle" idx="3"/>
          </p:nvPr>
        </p:nvSpPr>
        <p:spPr>
          <a:xfrm>
            <a:off x="1995616" y="5206065"/>
            <a:ext cx="8938000" cy="763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865"/>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sp>
        <p:nvSpPr>
          <p:cNvPr id="98" name="Google Shape;98;p15"/>
          <p:cNvSpPr txBox="1">
            <a:spLocks noGrp="1"/>
          </p:cNvSpPr>
          <p:nvPr>
            <p:ph type="subTitle" idx="4"/>
          </p:nvPr>
        </p:nvSpPr>
        <p:spPr>
          <a:xfrm>
            <a:off x="1995616" y="1773100"/>
            <a:ext cx="89380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DM Sans"/>
              <a:buNone/>
              <a:defRPr sz="2665" b="1">
                <a:latin typeface="League Spartan"/>
                <a:ea typeface="League Spartan"/>
                <a:cs typeface="League Spartan"/>
                <a:sym typeface="League Spartan"/>
              </a:defRPr>
            </a:lvl1pPr>
            <a:lvl2pPr lvl="1" algn="l">
              <a:lnSpc>
                <a:spcPct val="115000"/>
              </a:lnSpc>
              <a:spcBef>
                <a:spcPts val="0"/>
              </a:spcBef>
              <a:spcAft>
                <a:spcPts val="0"/>
              </a:spcAft>
              <a:buSzPts val="2600"/>
              <a:buFont typeface="DM Sans"/>
              <a:buNone/>
              <a:defRPr sz="3465" b="1">
                <a:latin typeface="DM Sans"/>
                <a:ea typeface="DM Sans"/>
                <a:cs typeface="DM Sans"/>
                <a:sym typeface="DM Sans"/>
              </a:defRPr>
            </a:lvl2pPr>
            <a:lvl3pPr lvl="2" algn="l">
              <a:lnSpc>
                <a:spcPct val="115000"/>
              </a:lnSpc>
              <a:spcBef>
                <a:spcPts val="0"/>
              </a:spcBef>
              <a:spcAft>
                <a:spcPts val="0"/>
              </a:spcAft>
              <a:buSzPts val="2600"/>
              <a:buFont typeface="DM Sans"/>
              <a:buNone/>
              <a:defRPr sz="3465" b="1">
                <a:latin typeface="DM Sans"/>
                <a:ea typeface="DM Sans"/>
                <a:cs typeface="DM Sans"/>
                <a:sym typeface="DM Sans"/>
              </a:defRPr>
            </a:lvl3pPr>
            <a:lvl4pPr lvl="3" algn="l">
              <a:lnSpc>
                <a:spcPct val="115000"/>
              </a:lnSpc>
              <a:spcBef>
                <a:spcPts val="0"/>
              </a:spcBef>
              <a:spcAft>
                <a:spcPts val="0"/>
              </a:spcAft>
              <a:buSzPts val="2600"/>
              <a:buFont typeface="DM Sans"/>
              <a:buNone/>
              <a:defRPr sz="3465" b="1">
                <a:latin typeface="DM Sans"/>
                <a:ea typeface="DM Sans"/>
                <a:cs typeface="DM Sans"/>
                <a:sym typeface="DM Sans"/>
              </a:defRPr>
            </a:lvl4pPr>
            <a:lvl5pPr lvl="4" algn="l">
              <a:lnSpc>
                <a:spcPct val="115000"/>
              </a:lnSpc>
              <a:spcBef>
                <a:spcPts val="0"/>
              </a:spcBef>
              <a:spcAft>
                <a:spcPts val="0"/>
              </a:spcAft>
              <a:buSzPts val="2600"/>
              <a:buFont typeface="DM Sans"/>
              <a:buNone/>
              <a:defRPr sz="3465" b="1">
                <a:latin typeface="DM Sans"/>
                <a:ea typeface="DM Sans"/>
                <a:cs typeface="DM Sans"/>
                <a:sym typeface="DM Sans"/>
              </a:defRPr>
            </a:lvl5pPr>
            <a:lvl6pPr lvl="5" algn="l">
              <a:lnSpc>
                <a:spcPct val="115000"/>
              </a:lnSpc>
              <a:spcBef>
                <a:spcPts val="0"/>
              </a:spcBef>
              <a:spcAft>
                <a:spcPts val="0"/>
              </a:spcAft>
              <a:buSzPts val="2600"/>
              <a:buFont typeface="DM Sans"/>
              <a:buNone/>
              <a:defRPr sz="3465" b="1">
                <a:latin typeface="DM Sans"/>
                <a:ea typeface="DM Sans"/>
                <a:cs typeface="DM Sans"/>
                <a:sym typeface="DM Sans"/>
              </a:defRPr>
            </a:lvl6pPr>
            <a:lvl7pPr lvl="6" algn="l">
              <a:lnSpc>
                <a:spcPct val="115000"/>
              </a:lnSpc>
              <a:spcBef>
                <a:spcPts val="0"/>
              </a:spcBef>
              <a:spcAft>
                <a:spcPts val="0"/>
              </a:spcAft>
              <a:buSzPts val="2600"/>
              <a:buFont typeface="DM Sans"/>
              <a:buNone/>
              <a:defRPr sz="3465" b="1">
                <a:latin typeface="DM Sans"/>
                <a:ea typeface="DM Sans"/>
                <a:cs typeface="DM Sans"/>
                <a:sym typeface="DM Sans"/>
              </a:defRPr>
            </a:lvl7pPr>
            <a:lvl8pPr lvl="7" algn="l">
              <a:lnSpc>
                <a:spcPct val="115000"/>
              </a:lnSpc>
              <a:spcBef>
                <a:spcPts val="0"/>
              </a:spcBef>
              <a:spcAft>
                <a:spcPts val="0"/>
              </a:spcAft>
              <a:buSzPts val="2600"/>
              <a:buFont typeface="DM Sans"/>
              <a:buNone/>
              <a:defRPr sz="3465" b="1">
                <a:latin typeface="DM Sans"/>
                <a:ea typeface="DM Sans"/>
                <a:cs typeface="DM Sans"/>
                <a:sym typeface="DM Sans"/>
              </a:defRPr>
            </a:lvl8pPr>
            <a:lvl9pPr lvl="8" algn="l">
              <a:lnSpc>
                <a:spcPct val="115000"/>
              </a:lnSpc>
              <a:spcBef>
                <a:spcPts val="0"/>
              </a:spcBef>
              <a:spcAft>
                <a:spcPts val="0"/>
              </a:spcAft>
              <a:buSzPts val="2600"/>
              <a:buFont typeface="DM Sans"/>
              <a:buNone/>
              <a:defRPr sz="3465" b="1">
                <a:latin typeface="DM Sans"/>
                <a:ea typeface="DM Sans"/>
                <a:cs typeface="DM Sans"/>
                <a:sym typeface="DM Sans"/>
              </a:defRPr>
            </a:lvl9pPr>
          </a:lstStyle>
          <a:p/>
        </p:txBody>
      </p:sp>
      <p:sp>
        <p:nvSpPr>
          <p:cNvPr id="99" name="Google Shape;99;p15"/>
          <p:cNvSpPr txBox="1">
            <a:spLocks noGrp="1"/>
          </p:cNvSpPr>
          <p:nvPr>
            <p:ph type="subTitle" idx="5"/>
          </p:nvPr>
        </p:nvSpPr>
        <p:spPr>
          <a:xfrm>
            <a:off x="1995616" y="3267167"/>
            <a:ext cx="89380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DM Sans"/>
              <a:buNone/>
              <a:defRPr sz="2665" b="1">
                <a:latin typeface="League Spartan"/>
                <a:ea typeface="League Spartan"/>
                <a:cs typeface="League Spartan"/>
                <a:sym typeface="League Spartan"/>
              </a:defRPr>
            </a:lvl1pPr>
            <a:lvl2pPr lvl="1" algn="l">
              <a:lnSpc>
                <a:spcPct val="115000"/>
              </a:lnSpc>
              <a:spcBef>
                <a:spcPts val="0"/>
              </a:spcBef>
              <a:spcAft>
                <a:spcPts val="0"/>
              </a:spcAft>
              <a:buSzPts val="2600"/>
              <a:buFont typeface="DM Sans"/>
              <a:buNone/>
              <a:defRPr sz="3465" b="1">
                <a:latin typeface="DM Sans"/>
                <a:ea typeface="DM Sans"/>
                <a:cs typeface="DM Sans"/>
                <a:sym typeface="DM Sans"/>
              </a:defRPr>
            </a:lvl2pPr>
            <a:lvl3pPr lvl="2" algn="l">
              <a:lnSpc>
                <a:spcPct val="115000"/>
              </a:lnSpc>
              <a:spcBef>
                <a:spcPts val="0"/>
              </a:spcBef>
              <a:spcAft>
                <a:spcPts val="0"/>
              </a:spcAft>
              <a:buSzPts val="2600"/>
              <a:buFont typeface="DM Sans"/>
              <a:buNone/>
              <a:defRPr sz="3465" b="1">
                <a:latin typeface="DM Sans"/>
                <a:ea typeface="DM Sans"/>
                <a:cs typeface="DM Sans"/>
                <a:sym typeface="DM Sans"/>
              </a:defRPr>
            </a:lvl3pPr>
            <a:lvl4pPr lvl="3" algn="l">
              <a:lnSpc>
                <a:spcPct val="115000"/>
              </a:lnSpc>
              <a:spcBef>
                <a:spcPts val="0"/>
              </a:spcBef>
              <a:spcAft>
                <a:spcPts val="0"/>
              </a:spcAft>
              <a:buSzPts val="2600"/>
              <a:buFont typeface="DM Sans"/>
              <a:buNone/>
              <a:defRPr sz="3465" b="1">
                <a:latin typeface="DM Sans"/>
                <a:ea typeface="DM Sans"/>
                <a:cs typeface="DM Sans"/>
                <a:sym typeface="DM Sans"/>
              </a:defRPr>
            </a:lvl4pPr>
            <a:lvl5pPr lvl="4" algn="l">
              <a:lnSpc>
                <a:spcPct val="115000"/>
              </a:lnSpc>
              <a:spcBef>
                <a:spcPts val="0"/>
              </a:spcBef>
              <a:spcAft>
                <a:spcPts val="0"/>
              </a:spcAft>
              <a:buSzPts val="2600"/>
              <a:buFont typeface="DM Sans"/>
              <a:buNone/>
              <a:defRPr sz="3465" b="1">
                <a:latin typeface="DM Sans"/>
                <a:ea typeface="DM Sans"/>
                <a:cs typeface="DM Sans"/>
                <a:sym typeface="DM Sans"/>
              </a:defRPr>
            </a:lvl5pPr>
            <a:lvl6pPr lvl="5" algn="l">
              <a:lnSpc>
                <a:spcPct val="115000"/>
              </a:lnSpc>
              <a:spcBef>
                <a:spcPts val="0"/>
              </a:spcBef>
              <a:spcAft>
                <a:spcPts val="0"/>
              </a:spcAft>
              <a:buSzPts val="2600"/>
              <a:buFont typeface="DM Sans"/>
              <a:buNone/>
              <a:defRPr sz="3465" b="1">
                <a:latin typeface="DM Sans"/>
                <a:ea typeface="DM Sans"/>
                <a:cs typeface="DM Sans"/>
                <a:sym typeface="DM Sans"/>
              </a:defRPr>
            </a:lvl6pPr>
            <a:lvl7pPr lvl="6" algn="l">
              <a:lnSpc>
                <a:spcPct val="115000"/>
              </a:lnSpc>
              <a:spcBef>
                <a:spcPts val="0"/>
              </a:spcBef>
              <a:spcAft>
                <a:spcPts val="0"/>
              </a:spcAft>
              <a:buSzPts val="2600"/>
              <a:buFont typeface="DM Sans"/>
              <a:buNone/>
              <a:defRPr sz="3465" b="1">
                <a:latin typeface="DM Sans"/>
                <a:ea typeface="DM Sans"/>
                <a:cs typeface="DM Sans"/>
                <a:sym typeface="DM Sans"/>
              </a:defRPr>
            </a:lvl7pPr>
            <a:lvl8pPr lvl="7" algn="l">
              <a:lnSpc>
                <a:spcPct val="115000"/>
              </a:lnSpc>
              <a:spcBef>
                <a:spcPts val="0"/>
              </a:spcBef>
              <a:spcAft>
                <a:spcPts val="0"/>
              </a:spcAft>
              <a:buSzPts val="2600"/>
              <a:buFont typeface="DM Sans"/>
              <a:buNone/>
              <a:defRPr sz="3465" b="1">
                <a:latin typeface="DM Sans"/>
                <a:ea typeface="DM Sans"/>
                <a:cs typeface="DM Sans"/>
                <a:sym typeface="DM Sans"/>
              </a:defRPr>
            </a:lvl8pPr>
            <a:lvl9pPr lvl="8" algn="l">
              <a:lnSpc>
                <a:spcPct val="115000"/>
              </a:lnSpc>
              <a:spcBef>
                <a:spcPts val="0"/>
              </a:spcBef>
              <a:spcAft>
                <a:spcPts val="0"/>
              </a:spcAft>
              <a:buSzPts val="2600"/>
              <a:buFont typeface="DM Sans"/>
              <a:buNone/>
              <a:defRPr sz="3465" b="1">
                <a:latin typeface="DM Sans"/>
                <a:ea typeface="DM Sans"/>
                <a:cs typeface="DM Sans"/>
                <a:sym typeface="DM Sans"/>
              </a:defRPr>
            </a:lvl9pPr>
          </a:lstStyle>
          <a:p/>
        </p:txBody>
      </p:sp>
      <p:sp>
        <p:nvSpPr>
          <p:cNvPr id="100" name="Google Shape;100;p15"/>
          <p:cNvSpPr txBox="1">
            <a:spLocks noGrp="1"/>
          </p:cNvSpPr>
          <p:nvPr>
            <p:ph type="subTitle" idx="6"/>
          </p:nvPr>
        </p:nvSpPr>
        <p:spPr>
          <a:xfrm>
            <a:off x="1995616" y="4761233"/>
            <a:ext cx="8938000" cy="5700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600"/>
              <a:buFont typeface="DM Sans"/>
              <a:buNone/>
              <a:defRPr sz="2665" b="1">
                <a:latin typeface="League Spartan"/>
                <a:ea typeface="League Spartan"/>
                <a:cs typeface="League Spartan"/>
                <a:sym typeface="League Spartan"/>
              </a:defRPr>
            </a:lvl1pPr>
            <a:lvl2pPr lvl="1" algn="l">
              <a:lnSpc>
                <a:spcPct val="115000"/>
              </a:lnSpc>
              <a:spcBef>
                <a:spcPts val="0"/>
              </a:spcBef>
              <a:spcAft>
                <a:spcPts val="0"/>
              </a:spcAft>
              <a:buSzPts val="2600"/>
              <a:buFont typeface="DM Sans"/>
              <a:buNone/>
              <a:defRPr sz="3465" b="1">
                <a:latin typeface="DM Sans"/>
                <a:ea typeface="DM Sans"/>
                <a:cs typeface="DM Sans"/>
                <a:sym typeface="DM Sans"/>
              </a:defRPr>
            </a:lvl2pPr>
            <a:lvl3pPr lvl="2" algn="l">
              <a:lnSpc>
                <a:spcPct val="115000"/>
              </a:lnSpc>
              <a:spcBef>
                <a:spcPts val="0"/>
              </a:spcBef>
              <a:spcAft>
                <a:spcPts val="0"/>
              </a:spcAft>
              <a:buSzPts val="2600"/>
              <a:buFont typeface="DM Sans"/>
              <a:buNone/>
              <a:defRPr sz="3465" b="1">
                <a:latin typeface="DM Sans"/>
                <a:ea typeface="DM Sans"/>
                <a:cs typeface="DM Sans"/>
                <a:sym typeface="DM Sans"/>
              </a:defRPr>
            </a:lvl3pPr>
            <a:lvl4pPr lvl="3" algn="l">
              <a:lnSpc>
                <a:spcPct val="115000"/>
              </a:lnSpc>
              <a:spcBef>
                <a:spcPts val="0"/>
              </a:spcBef>
              <a:spcAft>
                <a:spcPts val="0"/>
              </a:spcAft>
              <a:buSzPts val="2600"/>
              <a:buFont typeface="DM Sans"/>
              <a:buNone/>
              <a:defRPr sz="3465" b="1">
                <a:latin typeface="DM Sans"/>
                <a:ea typeface="DM Sans"/>
                <a:cs typeface="DM Sans"/>
                <a:sym typeface="DM Sans"/>
              </a:defRPr>
            </a:lvl4pPr>
            <a:lvl5pPr lvl="4" algn="l">
              <a:lnSpc>
                <a:spcPct val="115000"/>
              </a:lnSpc>
              <a:spcBef>
                <a:spcPts val="0"/>
              </a:spcBef>
              <a:spcAft>
                <a:spcPts val="0"/>
              </a:spcAft>
              <a:buSzPts val="2600"/>
              <a:buFont typeface="DM Sans"/>
              <a:buNone/>
              <a:defRPr sz="3465" b="1">
                <a:latin typeface="DM Sans"/>
                <a:ea typeface="DM Sans"/>
                <a:cs typeface="DM Sans"/>
                <a:sym typeface="DM Sans"/>
              </a:defRPr>
            </a:lvl5pPr>
            <a:lvl6pPr lvl="5" algn="l">
              <a:lnSpc>
                <a:spcPct val="115000"/>
              </a:lnSpc>
              <a:spcBef>
                <a:spcPts val="0"/>
              </a:spcBef>
              <a:spcAft>
                <a:spcPts val="0"/>
              </a:spcAft>
              <a:buSzPts val="2600"/>
              <a:buFont typeface="DM Sans"/>
              <a:buNone/>
              <a:defRPr sz="3465" b="1">
                <a:latin typeface="DM Sans"/>
                <a:ea typeface="DM Sans"/>
                <a:cs typeface="DM Sans"/>
                <a:sym typeface="DM Sans"/>
              </a:defRPr>
            </a:lvl6pPr>
            <a:lvl7pPr lvl="6" algn="l">
              <a:lnSpc>
                <a:spcPct val="115000"/>
              </a:lnSpc>
              <a:spcBef>
                <a:spcPts val="0"/>
              </a:spcBef>
              <a:spcAft>
                <a:spcPts val="0"/>
              </a:spcAft>
              <a:buSzPts val="2600"/>
              <a:buFont typeface="DM Sans"/>
              <a:buNone/>
              <a:defRPr sz="3465" b="1">
                <a:latin typeface="DM Sans"/>
                <a:ea typeface="DM Sans"/>
                <a:cs typeface="DM Sans"/>
                <a:sym typeface="DM Sans"/>
              </a:defRPr>
            </a:lvl7pPr>
            <a:lvl8pPr lvl="7" algn="l">
              <a:lnSpc>
                <a:spcPct val="115000"/>
              </a:lnSpc>
              <a:spcBef>
                <a:spcPts val="0"/>
              </a:spcBef>
              <a:spcAft>
                <a:spcPts val="0"/>
              </a:spcAft>
              <a:buSzPts val="2600"/>
              <a:buFont typeface="DM Sans"/>
              <a:buNone/>
              <a:defRPr sz="3465" b="1">
                <a:latin typeface="DM Sans"/>
                <a:ea typeface="DM Sans"/>
                <a:cs typeface="DM Sans"/>
                <a:sym typeface="DM Sans"/>
              </a:defRPr>
            </a:lvl8pPr>
            <a:lvl9pPr lvl="8" algn="l">
              <a:lnSpc>
                <a:spcPct val="115000"/>
              </a:lnSpc>
              <a:spcBef>
                <a:spcPts val="0"/>
              </a:spcBef>
              <a:spcAft>
                <a:spcPts val="0"/>
              </a:spcAft>
              <a:buSzPts val="2600"/>
              <a:buFont typeface="DM Sans"/>
              <a:buNone/>
              <a:defRPr sz="3465" b="1">
                <a:latin typeface="DM Sans"/>
                <a:ea typeface="DM Sans"/>
                <a:cs typeface="DM Sans"/>
                <a:sym typeface="DM Sans"/>
              </a:defRPr>
            </a:lvl9pPr>
          </a:lstStyle>
          <a:p/>
        </p:txBody>
      </p:sp>
      <p:grpSp>
        <p:nvGrpSpPr>
          <p:cNvPr id="101" name="Google Shape;101;p15"/>
          <p:cNvGrpSpPr/>
          <p:nvPr/>
        </p:nvGrpSpPr>
        <p:grpSpPr>
          <a:xfrm>
            <a:off x="-8" y="-774380"/>
            <a:ext cx="15811423" cy="8222464"/>
            <a:chOff x="-6" y="-580785"/>
            <a:chExt cx="11858567" cy="6166848"/>
          </a:xfrm>
        </p:grpSpPr>
        <p:grpSp>
          <p:nvGrpSpPr>
            <p:cNvPr id="102" name="Google Shape;102;p15"/>
            <p:cNvGrpSpPr/>
            <p:nvPr/>
          </p:nvGrpSpPr>
          <p:grpSpPr>
            <a:xfrm flipH="1">
              <a:off x="-6" y="4130853"/>
              <a:ext cx="1247696" cy="1069454"/>
              <a:chOff x="3281362" y="1944718"/>
              <a:chExt cx="1633537" cy="1400175"/>
            </a:xfrm>
          </p:grpSpPr>
          <p:sp>
            <p:nvSpPr>
              <p:cNvPr id="103" name="Google Shape;103;p15"/>
              <p:cNvSpPr/>
              <p:nvPr/>
            </p:nvSpPr>
            <p:spPr>
              <a:xfrm>
                <a:off x="44957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4" name="Google Shape;104;p15"/>
              <p:cNvSpPr/>
              <p:nvPr/>
            </p:nvSpPr>
            <p:spPr>
              <a:xfrm>
                <a:off x="3281362" y="2357437"/>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5" name="Google Shape;105;p15"/>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6" name="Google Shape;106;p15"/>
              <p:cNvSpPr/>
              <p:nvPr/>
            </p:nvSpPr>
            <p:spPr>
              <a:xfrm>
                <a:off x="4057649" y="2024062"/>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7" name="Google Shape;107;p15"/>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08" name="Google Shape;108;p15"/>
              <p:cNvSpPr/>
              <p:nvPr/>
            </p:nvSpPr>
            <p:spPr>
              <a:xfrm>
                <a:off x="4310062" y="219551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09" name="Google Shape;109;p15"/>
            <p:cNvSpPr/>
            <p:nvPr/>
          </p:nvSpPr>
          <p:spPr>
            <a:xfrm>
              <a:off x="8120455" y="3881050"/>
              <a:ext cx="1369117" cy="1377050"/>
            </a:xfrm>
            <a:custGeom>
              <a:avLst/>
              <a:gdLst/>
              <a:ahLst/>
              <a:cxnLst/>
              <a:rect l="l" t="t" r="r" b="b"/>
              <a:pathLst>
                <a:path w="2217193" h="2230040" extrusionOk="0">
                  <a:moveTo>
                    <a:pt x="1470216" y="736257"/>
                  </a:moveTo>
                  <a:lnTo>
                    <a:pt x="1470216" y="630493"/>
                  </a:lnTo>
                  <a:lnTo>
                    <a:pt x="1470216" y="517583"/>
                  </a:lnTo>
                  <a:lnTo>
                    <a:pt x="1335268" y="517583"/>
                  </a:lnTo>
                  <a:lnTo>
                    <a:pt x="1335268" y="245475"/>
                  </a:lnTo>
                  <a:lnTo>
                    <a:pt x="1143567" y="245475"/>
                  </a:lnTo>
                  <a:lnTo>
                    <a:pt x="1143567" y="0"/>
                  </a:lnTo>
                  <a:lnTo>
                    <a:pt x="1076008" y="0"/>
                  </a:lnTo>
                  <a:lnTo>
                    <a:pt x="1076008" y="245475"/>
                  </a:lnTo>
                  <a:lnTo>
                    <a:pt x="884307" y="245475"/>
                  </a:lnTo>
                  <a:lnTo>
                    <a:pt x="884307" y="517583"/>
                  </a:lnTo>
                  <a:lnTo>
                    <a:pt x="749360" y="517583"/>
                  </a:lnTo>
                  <a:lnTo>
                    <a:pt x="749360" y="630493"/>
                  </a:lnTo>
                  <a:lnTo>
                    <a:pt x="749360" y="749190"/>
                  </a:lnTo>
                  <a:lnTo>
                    <a:pt x="749360" y="906005"/>
                  </a:lnTo>
                  <a:lnTo>
                    <a:pt x="749360" y="999855"/>
                  </a:lnTo>
                  <a:lnTo>
                    <a:pt x="749360" y="1024701"/>
                  </a:lnTo>
                  <a:lnTo>
                    <a:pt x="749360" y="1112340"/>
                  </a:lnTo>
                  <a:lnTo>
                    <a:pt x="591779" y="912812"/>
                  </a:lnTo>
                  <a:lnTo>
                    <a:pt x="153412" y="912812"/>
                  </a:lnTo>
                  <a:lnTo>
                    <a:pt x="0" y="1114723"/>
                  </a:lnTo>
                  <a:lnTo>
                    <a:pt x="0" y="2209110"/>
                  </a:lnTo>
                  <a:lnTo>
                    <a:pt x="749360" y="2209110"/>
                  </a:lnTo>
                  <a:lnTo>
                    <a:pt x="749360" y="2211322"/>
                  </a:lnTo>
                  <a:lnTo>
                    <a:pt x="1465962" y="2211322"/>
                  </a:lnTo>
                  <a:lnTo>
                    <a:pt x="1465962" y="2230041"/>
                  </a:lnTo>
                  <a:lnTo>
                    <a:pt x="2217193" y="2230041"/>
                  </a:lnTo>
                  <a:lnTo>
                    <a:pt x="2217193" y="739490"/>
                  </a:lnTo>
                  <a:lnTo>
                    <a:pt x="1841620" y="456916"/>
                  </a:lnTo>
                  <a:lnTo>
                    <a:pt x="1470216" y="7362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110" name="Google Shape;110;p15"/>
            <p:cNvGrpSpPr/>
            <p:nvPr/>
          </p:nvGrpSpPr>
          <p:grpSpPr>
            <a:xfrm>
              <a:off x="19081" y="4133678"/>
              <a:ext cx="990600" cy="1452386"/>
              <a:chOff x="3179813" y="1774385"/>
              <a:chExt cx="1296936" cy="1901526"/>
            </a:xfrm>
          </p:grpSpPr>
          <p:sp>
            <p:nvSpPr>
              <p:cNvPr id="111" name="Google Shape;111;p15"/>
              <p:cNvSpPr/>
              <p:nvPr/>
            </p:nvSpPr>
            <p:spPr>
              <a:xfrm>
                <a:off x="3179813" y="1774385"/>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2" name="Google Shape;112;p15"/>
              <p:cNvSpPr/>
              <p:nvPr/>
            </p:nvSpPr>
            <p:spPr>
              <a:xfrm>
                <a:off x="3281362" y="2357437"/>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3" name="Google Shape;113;p15"/>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4" name="Google Shape;114;p15"/>
              <p:cNvSpPr/>
              <p:nvPr/>
            </p:nvSpPr>
            <p:spPr>
              <a:xfrm>
                <a:off x="4057649" y="2357461"/>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15" name="Google Shape;115;p15"/>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16" name="Google Shape;116;p15"/>
            <p:cNvGrpSpPr/>
            <p:nvPr/>
          </p:nvGrpSpPr>
          <p:grpSpPr>
            <a:xfrm rot="-1504419" flipH="1">
              <a:off x="7583604" y="-75729"/>
              <a:ext cx="3434951" cy="4728152"/>
              <a:chOff x="-1004177" y="938275"/>
              <a:chExt cx="3434813" cy="4727963"/>
            </a:xfrm>
          </p:grpSpPr>
          <p:sp>
            <p:nvSpPr>
              <p:cNvPr id="117" name="Google Shape;117;p15"/>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sp>
            <p:nvSpPr>
              <p:cNvPr id="118" name="Google Shape;118;p15"/>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grpSp>
        <p:grpSp>
          <p:nvGrpSpPr>
            <p:cNvPr id="119" name="Google Shape;119;p15"/>
            <p:cNvGrpSpPr/>
            <p:nvPr/>
          </p:nvGrpSpPr>
          <p:grpSpPr>
            <a:xfrm>
              <a:off x="8276268" y="3999846"/>
              <a:ext cx="414204" cy="1331444"/>
              <a:chOff x="4263909" y="2227063"/>
              <a:chExt cx="757783" cy="2435866"/>
            </a:xfrm>
          </p:grpSpPr>
          <p:sp>
            <p:nvSpPr>
              <p:cNvPr id="120" name="Google Shape;120;p15"/>
              <p:cNvSpPr/>
              <p:nvPr/>
            </p:nvSpPr>
            <p:spPr>
              <a:xfrm>
                <a:off x="4263909" y="2227063"/>
                <a:ext cx="757783" cy="2435866"/>
              </a:xfrm>
              <a:custGeom>
                <a:avLst/>
                <a:gdLst/>
                <a:ahLst/>
                <a:cxnLst/>
                <a:rect l="l" t="t" r="r" b="b"/>
                <a:pathLst>
                  <a:path w="757783" h="2435866" extrusionOk="0">
                    <a:moveTo>
                      <a:pt x="0" y="0"/>
                    </a:moveTo>
                    <a:lnTo>
                      <a:pt x="757783" y="0"/>
                    </a:lnTo>
                    <a:lnTo>
                      <a:pt x="757783" y="2435867"/>
                    </a:lnTo>
                    <a:lnTo>
                      <a:pt x="0" y="2435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1" name="Google Shape;121;p15"/>
              <p:cNvSpPr/>
              <p:nvPr/>
            </p:nvSpPr>
            <p:spPr>
              <a:xfrm>
                <a:off x="4340487" y="2295387"/>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2" name="Google Shape;122;p15"/>
              <p:cNvSpPr/>
              <p:nvPr/>
            </p:nvSpPr>
            <p:spPr>
              <a:xfrm>
                <a:off x="4340487" y="238864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3" name="Google Shape;123;p15"/>
              <p:cNvSpPr/>
              <p:nvPr/>
            </p:nvSpPr>
            <p:spPr>
              <a:xfrm>
                <a:off x="4340487" y="248181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4" name="Google Shape;124;p15"/>
              <p:cNvSpPr/>
              <p:nvPr/>
            </p:nvSpPr>
            <p:spPr>
              <a:xfrm>
                <a:off x="4340487" y="257498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5" name="Google Shape;125;p15"/>
              <p:cNvSpPr/>
              <p:nvPr/>
            </p:nvSpPr>
            <p:spPr>
              <a:xfrm>
                <a:off x="4340487" y="266815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6" name="Google Shape;126;p15"/>
              <p:cNvSpPr/>
              <p:nvPr/>
            </p:nvSpPr>
            <p:spPr>
              <a:xfrm>
                <a:off x="4340487" y="276132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7" name="Google Shape;127;p15"/>
              <p:cNvSpPr/>
              <p:nvPr/>
            </p:nvSpPr>
            <p:spPr>
              <a:xfrm>
                <a:off x="4340487" y="285457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8" name="Google Shape;128;p15"/>
              <p:cNvSpPr/>
              <p:nvPr/>
            </p:nvSpPr>
            <p:spPr>
              <a:xfrm>
                <a:off x="4340487" y="294774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29" name="Google Shape;129;p15"/>
              <p:cNvSpPr/>
              <p:nvPr/>
            </p:nvSpPr>
            <p:spPr>
              <a:xfrm>
                <a:off x="4340487" y="304091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0" name="Google Shape;130;p15"/>
              <p:cNvSpPr/>
              <p:nvPr/>
            </p:nvSpPr>
            <p:spPr>
              <a:xfrm>
                <a:off x="4340487" y="313408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1" name="Google Shape;131;p15"/>
              <p:cNvSpPr/>
              <p:nvPr/>
            </p:nvSpPr>
            <p:spPr>
              <a:xfrm>
                <a:off x="4340487" y="322734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2" name="Google Shape;132;p15"/>
              <p:cNvSpPr/>
              <p:nvPr/>
            </p:nvSpPr>
            <p:spPr>
              <a:xfrm>
                <a:off x="4340487" y="332051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3" name="Google Shape;133;p15"/>
              <p:cNvSpPr/>
              <p:nvPr/>
            </p:nvSpPr>
            <p:spPr>
              <a:xfrm>
                <a:off x="4340487" y="341368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4" name="Google Shape;134;p15"/>
              <p:cNvSpPr/>
              <p:nvPr/>
            </p:nvSpPr>
            <p:spPr>
              <a:xfrm>
                <a:off x="4340487" y="350685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5" name="Google Shape;135;p15"/>
              <p:cNvSpPr/>
              <p:nvPr/>
            </p:nvSpPr>
            <p:spPr>
              <a:xfrm>
                <a:off x="4340487" y="360002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6" name="Google Shape;136;p15"/>
              <p:cNvSpPr/>
              <p:nvPr/>
            </p:nvSpPr>
            <p:spPr>
              <a:xfrm>
                <a:off x="4340487" y="369327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7" name="Google Shape;137;p15"/>
              <p:cNvSpPr/>
              <p:nvPr/>
            </p:nvSpPr>
            <p:spPr>
              <a:xfrm>
                <a:off x="4340487" y="378644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8" name="Google Shape;138;p15"/>
              <p:cNvSpPr/>
              <p:nvPr/>
            </p:nvSpPr>
            <p:spPr>
              <a:xfrm>
                <a:off x="4340487" y="387961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9" name="Google Shape;139;p15"/>
              <p:cNvSpPr/>
              <p:nvPr/>
            </p:nvSpPr>
            <p:spPr>
              <a:xfrm>
                <a:off x="4340487" y="3972790"/>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0" name="Google Shape;140;p15"/>
              <p:cNvSpPr/>
              <p:nvPr/>
            </p:nvSpPr>
            <p:spPr>
              <a:xfrm>
                <a:off x="4340487" y="406604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1" name="Google Shape;141;p15"/>
              <p:cNvSpPr/>
              <p:nvPr/>
            </p:nvSpPr>
            <p:spPr>
              <a:xfrm>
                <a:off x="4340487" y="415921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2" name="Google Shape;142;p15"/>
              <p:cNvSpPr/>
              <p:nvPr/>
            </p:nvSpPr>
            <p:spPr>
              <a:xfrm>
                <a:off x="4340487" y="425238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3" name="Google Shape;143;p15"/>
              <p:cNvSpPr/>
              <p:nvPr/>
            </p:nvSpPr>
            <p:spPr>
              <a:xfrm>
                <a:off x="4340487" y="434555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4" name="Google Shape;144;p15"/>
              <p:cNvSpPr/>
              <p:nvPr/>
            </p:nvSpPr>
            <p:spPr>
              <a:xfrm>
                <a:off x="4340487" y="443872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1_One column text">
    <p:spTree>
      <p:nvGrpSpPr>
        <p:cNvPr id="1" name="Shape 145"/>
        <p:cNvGrpSpPr/>
        <p:nvPr/>
      </p:nvGrpSpPr>
      <p:grpSpPr>
        <a:xfrm>
          <a:off x="0" y="0"/>
          <a:ext cx="0" cy="0"/>
          <a:chOff x="0" y="0"/>
          <a:chExt cx="0" cy="0"/>
        </a:xfrm>
      </p:grpSpPr>
      <p:sp>
        <p:nvSpPr>
          <p:cNvPr id="146" name="Google Shape;146;p16"/>
          <p:cNvSpPr txBox="1">
            <a:spLocks noGrp="1"/>
          </p:cNvSpPr>
          <p:nvPr>
            <p:ph type="title"/>
          </p:nvPr>
        </p:nvSpPr>
        <p:spPr>
          <a:xfrm>
            <a:off x="960000" y="850267"/>
            <a:ext cx="8355200" cy="76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47" name="Google Shape;147;p16"/>
          <p:cNvSpPr txBox="1">
            <a:spLocks noGrp="1"/>
          </p:cNvSpPr>
          <p:nvPr>
            <p:ph type="subTitle" idx="1"/>
          </p:nvPr>
        </p:nvSpPr>
        <p:spPr>
          <a:xfrm>
            <a:off x="960000" y="1796333"/>
            <a:ext cx="9766000" cy="42312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600"/>
              <a:buFont typeface="Nunito Light"/>
              <a:buChar char="●"/>
              <a:defRPr sz="2135"/>
            </a:lvl1pPr>
            <a:lvl2pPr lvl="1" algn="ctr">
              <a:lnSpc>
                <a:spcPct val="100000"/>
              </a:lnSpc>
              <a:spcBef>
                <a:spcPts val="0"/>
              </a:spcBef>
              <a:spcAft>
                <a:spcPts val="0"/>
              </a:spcAft>
              <a:buClr>
                <a:srgbClr val="E76A28"/>
              </a:buClr>
              <a:buSzPts val="1600"/>
              <a:buFont typeface="Nunito Light"/>
              <a:buChar char="○"/>
              <a:defRPr/>
            </a:lvl2pPr>
            <a:lvl3pPr lvl="2" algn="ctr">
              <a:lnSpc>
                <a:spcPct val="100000"/>
              </a:lnSpc>
              <a:spcBef>
                <a:spcPts val="0"/>
              </a:spcBef>
              <a:spcAft>
                <a:spcPts val="0"/>
              </a:spcAft>
              <a:buClr>
                <a:srgbClr val="E76A28"/>
              </a:buClr>
              <a:buSzPts val="1500"/>
              <a:buFont typeface="Nunito Light"/>
              <a:buChar char="■"/>
              <a:defRPr/>
            </a:lvl3pPr>
            <a:lvl4pPr lvl="3" algn="ctr">
              <a:lnSpc>
                <a:spcPct val="100000"/>
              </a:lnSpc>
              <a:spcBef>
                <a:spcPts val="0"/>
              </a:spcBef>
              <a:spcAft>
                <a:spcPts val="0"/>
              </a:spcAft>
              <a:buClr>
                <a:srgbClr val="E76A28"/>
              </a:buClr>
              <a:buSzPts val="1500"/>
              <a:buFont typeface="Nunito Light"/>
              <a:buChar char="●"/>
              <a:defRPr/>
            </a:lvl4pPr>
            <a:lvl5pPr lvl="4" algn="ctr">
              <a:lnSpc>
                <a:spcPct val="100000"/>
              </a:lnSpc>
              <a:spcBef>
                <a:spcPts val="0"/>
              </a:spcBef>
              <a:spcAft>
                <a:spcPts val="0"/>
              </a:spcAft>
              <a:buClr>
                <a:srgbClr val="E76A28"/>
              </a:buClr>
              <a:buSzPts val="1400"/>
              <a:buFont typeface="Nunito Light"/>
              <a:buChar char="○"/>
              <a:defRPr/>
            </a:lvl5pPr>
            <a:lvl6pPr lvl="5" algn="ctr">
              <a:lnSpc>
                <a:spcPct val="100000"/>
              </a:lnSpc>
              <a:spcBef>
                <a:spcPts val="0"/>
              </a:spcBef>
              <a:spcAft>
                <a:spcPts val="0"/>
              </a:spcAft>
              <a:buClr>
                <a:srgbClr val="999999"/>
              </a:buClr>
              <a:buSzPts val="1400"/>
              <a:buFont typeface="Nunito Light"/>
              <a:buChar char="■"/>
              <a:defRPr/>
            </a:lvl6pPr>
            <a:lvl7pPr lvl="6" algn="ctr">
              <a:lnSpc>
                <a:spcPct val="100000"/>
              </a:lnSpc>
              <a:spcBef>
                <a:spcPts val="0"/>
              </a:spcBef>
              <a:spcAft>
                <a:spcPts val="0"/>
              </a:spcAft>
              <a:buClr>
                <a:srgbClr val="999999"/>
              </a:buClr>
              <a:buSzPts val="1300"/>
              <a:buFont typeface="Nunito Light"/>
              <a:buChar char="●"/>
              <a:defRPr/>
            </a:lvl7pPr>
            <a:lvl8pPr lvl="7" algn="ctr">
              <a:lnSpc>
                <a:spcPct val="100000"/>
              </a:lnSpc>
              <a:spcBef>
                <a:spcPts val="0"/>
              </a:spcBef>
              <a:spcAft>
                <a:spcPts val="0"/>
              </a:spcAft>
              <a:buClr>
                <a:srgbClr val="999999"/>
              </a:buClr>
              <a:buSzPts val="1300"/>
              <a:buFont typeface="Nunito Light"/>
              <a:buChar char="○"/>
              <a:defRPr/>
            </a:lvl8pPr>
            <a:lvl9pPr lvl="8" algn="ctr">
              <a:lnSpc>
                <a:spcPct val="100000"/>
              </a:lnSpc>
              <a:spcBef>
                <a:spcPts val="0"/>
              </a:spcBef>
              <a:spcAft>
                <a:spcPts val="0"/>
              </a:spcAft>
              <a:buClr>
                <a:srgbClr val="999999"/>
              </a:buClr>
              <a:buSzPts val="1400"/>
              <a:buFont typeface="Nunito Light"/>
              <a:buChar char="■"/>
              <a:defRPr/>
            </a:lvl9pPr>
          </a:lstStyle>
          <a:p/>
        </p:txBody>
      </p:sp>
      <p:grpSp>
        <p:nvGrpSpPr>
          <p:cNvPr id="148" name="Google Shape;148;p16"/>
          <p:cNvGrpSpPr/>
          <p:nvPr/>
        </p:nvGrpSpPr>
        <p:grpSpPr>
          <a:xfrm>
            <a:off x="-474652" y="5174733"/>
            <a:ext cx="12652763" cy="1836067"/>
            <a:chOff x="-355989" y="3881050"/>
            <a:chExt cx="9489572" cy="1377050"/>
          </a:xfrm>
        </p:grpSpPr>
        <p:grpSp>
          <p:nvGrpSpPr>
            <p:cNvPr id="149" name="Google Shape;149;p16"/>
            <p:cNvGrpSpPr/>
            <p:nvPr/>
          </p:nvGrpSpPr>
          <p:grpSpPr>
            <a:xfrm>
              <a:off x="7764516" y="3971452"/>
              <a:ext cx="1369067" cy="1196241"/>
              <a:chOff x="3281362" y="1944718"/>
              <a:chExt cx="1633537" cy="1427325"/>
            </a:xfrm>
          </p:grpSpPr>
          <p:sp>
            <p:nvSpPr>
              <p:cNvPr id="150" name="Google Shape;150;p16"/>
              <p:cNvSpPr/>
              <p:nvPr/>
            </p:nvSpPr>
            <p:spPr>
              <a:xfrm>
                <a:off x="44957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1" name="Google Shape;151;p16"/>
              <p:cNvSpPr/>
              <p:nvPr/>
            </p:nvSpPr>
            <p:spPr>
              <a:xfrm>
                <a:off x="3281362" y="2357437"/>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2" name="Google Shape;152;p16"/>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3" name="Google Shape;153;p16"/>
              <p:cNvSpPr/>
              <p:nvPr/>
            </p:nvSpPr>
            <p:spPr>
              <a:xfrm>
                <a:off x="4076680" y="2053593"/>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4" name="Google Shape;154;p16"/>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sp>
          <p:nvSpPr>
            <p:cNvPr id="155" name="Google Shape;155;p16"/>
            <p:cNvSpPr/>
            <p:nvPr/>
          </p:nvSpPr>
          <p:spPr>
            <a:xfrm flipH="1">
              <a:off x="-355989" y="3881050"/>
              <a:ext cx="1369117" cy="1377050"/>
            </a:xfrm>
            <a:custGeom>
              <a:avLst/>
              <a:gdLst/>
              <a:ahLst/>
              <a:cxnLst/>
              <a:rect l="l" t="t" r="r" b="b"/>
              <a:pathLst>
                <a:path w="2217193" h="2230040" extrusionOk="0">
                  <a:moveTo>
                    <a:pt x="1470216" y="736257"/>
                  </a:moveTo>
                  <a:lnTo>
                    <a:pt x="1470216" y="630493"/>
                  </a:lnTo>
                  <a:lnTo>
                    <a:pt x="1470216" y="517583"/>
                  </a:lnTo>
                  <a:lnTo>
                    <a:pt x="1335268" y="517583"/>
                  </a:lnTo>
                  <a:lnTo>
                    <a:pt x="1335268" y="245475"/>
                  </a:lnTo>
                  <a:lnTo>
                    <a:pt x="1143567" y="245475"/>
                  </a:lnTo>
                  <a:lnTo>
                    <a:pt x="1143567" y="0"/>
                  </a:lnTo>
                  <a:lnTo>
                    <a:pt x="1076008" y="0"/>
                  </a:lnTo>
                  <a:lnTo>
                    <a:pt x="1076008" y="245475"/>
                  </a:lnTo>
                  <a:lnTo>
                    <a:pt x="884307" y="245475"/>
                  </a:lnTo>
                  <a:lnTo>
                    <a:pt x="884307" y="517583"/>
                  </a:lnTo>
                  <a:lnTo>
                    <a:pt x="749360" y="517583"/>
                  </a:lnTo>
                  <a:lnTo>
                    <a:pt x="749360" y="630493"/>
                  </a:lnTo>
                  <a:lnTo>
                    <a:pt x="749360" y="749190"/>
                  </a:lnTo>
                  <a:lnTo>
                    <a:pt x="749360" y="906005"/>
                  </a:lnTo>
                  <a:lnTo>
                    <a:pt x="749360" y="999855"/>
                  </a:lnTo>
                  <a:lnTo>
                    <a:pt x="749360" y="1024701"/>
                  </a:lnTo>
                  <a:lnTo>
                    <a:pt x="749360" y="1112340"/>
                  </a:lnTo>
                  <a:lnTo>
                    <a:pt x="591779" y="912812"/>
                  </a:lnTo>
                  <a:lnTo>
                    <a:pt x="153412" y="912812"/>
                  </a:lnTo>
                  <a:lnTo>
                    <a:pt x="0" y="1114723"/>
                  </a:lnTo>
                  <a:lnTo>
                    <a:pt x="0" y="2209110"/>
                  </a:lnTo>
                  <a:lnTo>
                    <a:pt x="749360" y="2209110"/>
                  </a:lnTo>
                  <a:lnTo>
                    <a:pt x="749360" y="2211322"/>
                  </a:lnTo>
                  <a:lnTo>
                    <a:pt x="1465962" y="2211322"/>
                  </a:lnTo>
                  <a:lnTo>
                    <a:pt x="1465962" y="2230041"/>
                  </a:lnTo>
                  <a:lnTo>
                    <a:pt x="2217193" y="2230041"/>
                  </a:lnTo>
                  <a:lnTo>
                    <a:pt x="2217193" y="739490"/>
                  </a:lnTo>
                  <a:lnTo>
                    <a:pt x="1841620" y="456916"/>
                  </a:lnTo>
                  <a:lnTo>
                    <a:pt x="1470216" y="736257"/>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56" name="Google Shape;156;p16"/>
          <p:cNvGrpSpPr/>
          <p:nvPr/>
        </p:nvGrpSpPr>
        <p:grpSpPr>
          <a:xfrm>
            <a:off x="-3633304" y="-774379"/>
            <a:ext cx="19482819" cy="7905916"/>
            <a:chOff x="-2724978" y="-580785"/>
            <a:chExt cx="14612114" cy="5929437"/>
          </a:xfrm>
        </p:grpSpPr>
        <p:grpSp>
          <p:nvGrpSpPr>
            <p:cNvPr id="157" name="Google Shape;157;p16"/>
            <p:cNvGrpSpPr/>
            <p:nvPr/>
          </p:nvGrpSpPr>
          <p:grpSpPr>
            <a:xfrm rot="1504419">
              <a:off x="-1884971" y="-75729"/>
              <a:ext cx="3434951" cy="4728152"/>
              <a:chOff x="-1004177" y="938275"/>
              <a:chExt cx="3434813" cy="4727963"/>
            </a:xfrm>
          </p:grpSpPr>
          <p:sp>
            <p:nvSpPr>
              <p:cNvPr id="158" name="Google Shape;158;p16"/>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sp>
            <p:nvSpPr>
              <p:cNvPr id="159" name="Google Shape;159;p16"/>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grpSp>
        <p:grpSp>
          <p:nvGrpSpPr>
            <p:cNvPr id="160" name="Google Shape;160;p16"/>
            <p:cNvGrpSpPr/>
            <p:nvPr/>
          </p:nvGrpSpPr>
          <p:grpSpPr>
            <a:xfrm rot="-1504419" flipH="1">
              <a:off x="7612179" y="115446"/>
              <a:ext cx="3434951" cy="4728152"/>
              <a:chOff x="-1004177" y="938275"/>
              <a:chExt cx="3434813" cy="4727963"/>
            </a:xfrm>
          </p:grpSpPr>
          <p:sp>
            <p:nvSpPr>
              <p:cNvPr id="161" name="Google Shape;161;p16"/>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sp>
            <p:nvSpPr>
              <p:cNvPr id="162" name="Google Shape;162;p16"/>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78"/>
                </a:srgbClr>
              </a:solidFill>
              <a:ln>
                <a:noFill/>
              </a:ln>
            </p:spPr>
          </p:sp>
        </p:grpSp>
      </p:grpSp>
      <p:grpSp>
        <p:nvGrpSpPr>
          <p:cNvPr id="163" name="Google Shape;163;p16"/>
          <p:cNvGrpSpPr/>
          <p:nvPr/>
        </p:nvGrpSpPr>
        <p:grpSpPr>
          <a:xfrm>
            <a:off x="308703" y="5201875"/>
            <a:ext cx="11869415" cy="1906524"/>
            <a:chOff x="231527" y="3901406"/>
            <a:chExt cx="8902061" cy="1429893"/>
          </a:xfrm>
        </p:grpSpPr>
        <p:grpSp>
          <p:nvGrpSpPr>
            <p:cNvPr id="164" name="Google Shape;164;p16"/>
            <p:cNvGrpSpPr/>
            <p:nvPr/>
          </p:nvGrpSpPr>
          <p:grpSpPr>
            <a:xfrm flipH="1">
              <a:off x="443111" y="3999846"/>
              <a:ext cx="414204" cy="1331444"/>
              <a:chOff x="4263909" y="2227063"/>
              <a:chExt cx="757783" cy="2435866"/>
            </a:xfrm>
          </p:grpSpPr>
          <p:sp>
            <p:nvSpPr>
              <p:cNvPr id="165" name="Google Shape;165;p16"/>
              <p:cNvSpPr/>
              <p:nvPr/>
            </p:nvSpPr>
            <p:spPr>
              <a:xfrm>
                <a:off x="4263909" y="2227063"/>
                <a:ext cx="757783" cy="2435866"/>
              </a:xfrm>
              <a:custGeom>
                <a:avLst/>
                <a:gdLst/>
                <a:ahLst/>
                <a:cxnLst/>
                <a:rect l="l" t="t" r="r" b="b"/>
                <a:pathLst>
                  <a:path w="757783" h="2435866" extrusionOk="0">
                    <a:moveTo>
                      <a:pt x="0" y="0"/>
                    </a:moveTo>
                    <a:lnTo>
                      <a:pt x="757783" y="0"/>
                    </a:lnTo>
                    <a:lnTo>
                      <a:pt x="757783" y="2435867"/>
                    </a:lnTo>
                    <a:lnTo>
                      <a:pt x="0" y="243586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6" name="Google Shape;166;p16"/>
              <p:cNvSpPr/>
              <p:nvPr/>
            </p:nvSpPr>
            <p:spPr>
              <a:xfrm>
                <a:off x="4340487" y="2295387"/>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7" name="Google Shape;167;p16"/>
              <p:cNvSpPr/>
              <p:nvPr/>
            </p:nvSpPr>
            <p:spPr>
              <a:xfrm>
                <a:off x="4340487" y="238864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8" name="Google Shape;168;p16"/>
              <p:cNvSpPr/>
              <p:nvPr/>
            </p:nvSpPr>
            <p:spPr>
              <a:xfrm>
                <a:off x="4340487" y="248181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9" name="Google Shape;169;p16"/>
              <p:cNvSpPr/>
              <p:nvPr/>
            </p:nvSpPr>
            <p:spPr>
              <a:xfrm>
                <a:off x="4340487" y="257498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0" name="Google Shape;170;p16"/>
              <p:cNvSpPr/>
              <p:nvPr/>
            </p:nvSpPr>
            <p:spPr>
              <a:xfrm>
                <a:off x="4340487" y="266815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1" name="Google Shape;171;p16"/>
              <p:cNvSpPr/>
              <p:nvPr/>
            </p:nvSpPr>
            <p:spPr>
              <a:xfrm>
                <a:off x="4340487" y="276132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2" name="Google Shape;172;p16"/>
              <p:cNvSpPr/>
              <p:nvPr/>
            </p:nvSpPr>
            <p:spPr>
              <a:xfrm>
                <a:off x="4340487" y="285457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3" name="Google Shape;173;p16"/>
              <p:cNvSpPr/>
              <p:nvPr/>
            </p:nvSpPr>
            <p:spPr>
              <a:xfrm>
                <a:off x="4340487" y="294774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4" name="Google Shape;174;p16"/>
              <p:cNvSpPr/>
              <p:nvPr/>
            </p:nvSpPr>
            <p:spPr>
              <a:xfrm>
                <a:off x="4340487" y="304091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5" name="Google Shape;175;p16"/>
              <p:cNvSpPr/>
              <p:nvPr/>
            </p:nvSpPr>
            <p:spPr>
              <a:xfrm>
                <a:off x="4340487" y="313408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6" name="Google Shape;176;p16"/>
              <p:cNvSpPr/>
              <p:nvPr/>
            </p:nvSpPr>
            <p:spPr>
              <a:xfrm>
                <a:off x="4340487" y="322734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7" name="Google Shape;177;p16"/>
              <p:cNvSpPr/>
              <p:nvPr/>
            </p:nvSpPr>
            <p:spPr>
              <a:xfrm>
                <a:off x="4340487" y="332051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8" name="Google Shape;178;p16"/>
              <p:cNvSpPr/>
              <p:nvPr/>
            </p:nvSpPr>
            <p:spPr>
              <a:xfrm>
                <a:off x="4340487" y="341368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9" name="Google Shape;179;p16"/>
              <p:cNvSpPr/>
              <p:nvPr/>
            </p:nvSpPr>
            <p:spPr>
              <a:xfrm>
                <a:off x="4340487" y="350685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0" name="Google Shape;180;p16"/>
              <p:cNvSpPr/>
              <p:nvPr/>
            </p:nvSpPr>
            <p:spPr>
              <a:xfrm>
                <a:off x="4340487" y="360002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1" name="Google Shape;181;p16"/>
              <p:cNvSpPr/>
              <p:nvPr/>
            </p:nvSpPr>
            <p:spPr>
              <a:xfrm>
                <a:off x="4340487" y="369327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2" name="Google Shape;182;p16"/>
              <p:cNvSpPr/>
              <p:nvPr/>
            </p:nvSpPr>
            <p:spPr>
              <a:xfrm>
                <a:off x="4340487" y="378644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3" name="Google Shape;183;p16"/>
              <p:cNvSpPr/>
              <p:nvPr/>
            </p:nvSpPr>
            <p:spPr>
              <a:xfrm>
                <a:off x="4340487" y="387961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4" name="Google Shape;184;p16"/>
              <p:cNvSpPr/>
              <p:nvPr/>
            </p:nvSpPr>
            <p:spPr>
              <a:xfrm>
                <a:off x="4340487" y="3972790"/>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5" name="Google Shape;185;p16"/>
              <p:cNvSpPr/>
              <p:nvPr/>
            </p:nvSpPr>
            <p:spPr>
              <a:xfrm>
                <a:off x="4340487" y="406604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6" name="Google Shape;186;p16"/>
              <p:cNvSpPr/>
              <p:nvPr/>
            </p:nvSpPr>
            <p:spPr>
              <a:xfrm>
                <a:off x="4340487" y="415921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7" name="Google Shape;187;p16"/>
              <p:cNvSpPr/>
              <p:nvPr/>
            </p:nvSpPr>
            <p:spPr>
              <a:xfrm>
                <a:off x="4340487" y="425238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8" name="Google Shape;188;p16"/>
              <p:cNvSpPr/>
              <p:nvPr/>
            </p:nvSpPr>
            <p:spPr>
              <a:xfrm>
                <a:off x="4340487" y="434555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9" name="Google Shape;189;p16"/>
              <p:cNvSpPr/>
              <p:nvPr/>
            </p:nvSpPr>
            <p:spPr>
              <a:xfrm>
                <a:off x="4340487" y="443872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190" name="Google Shape;190;p16"/>
            <p:cNvGrpSpPr/>
            <p:nvPr/>
          </p:nvGrpSpPr>
          <p:grpSpPr>
            <a:xfrm flipH="1">
              <a:off x="231527" y="4576400"/>
              <a:ext cx="330692" cy="754899"/>
              <a:chOff x="2702313" y="2980843"/>
              <a:chExt cx="618809" cy="1412611"/>
            </a:xfrm>
          </p:grpSpPr>
          <p:sp>
            <p:nvSpPr>
              <p:cNvPr id="191" name="Google Shape;191;p16"/>
              <p:cNvSpPr/>
              <p:nvPr/>
            </p:nvSpPr>
            <p:spPr>
              <a:xfrm>
                <a:off x="2702313" y="2980843"/>
                <a:ext cx="618809" cy="1412611"/>
              </a:xfrm>
              <a:custGeom>
                <a:avLst/>
                <a:gdLst/>
                <a:ahLst/>
                <a:cxnLst/>
                <a:rect l="l" t="t" r="r" b="b"/>
                <a:pathLst>
                  <a:path w="701200" h="1412611" extrusionOk="0">
                    <a:moveTo>
                      <a:pt x="0" y="0"/>
                    </a:moveTo>
                    <a:lnTo>
                      <a:pt x="701201" y="0"/>
                    </a:lnTo>
                    <a:lnTo>
                      <a:pt x="701201" y="1412612"/>
                    </a:lnTo>
                    <a:lnTo>
                      <a:pt x="0" y="1412612"/>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2" name="Google Shape;192;p16"/>
              <p:cNvSpPr/>
              <p:nvPr/>
            </p:nvSpPr>
            <p:spPr>
              <a:xfrm>
                <a:off x="2761190"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3" name="Google Shape;193;p16"/>
              <p:cNvSpPr/>
              <p:nvPr/>
            </p:nvSpPr>
            <p:spPr>
              <a:xfrm>
                <a:off x="2938596"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4" name="Google Shape;194;p16"/>
              <p:cNvSpPr/>
              <p:nvPr/>
            </p:nvSpPr>
            <p:spPr>
              <a:xfrm>
                <a:off x="3115917"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5" name="Google Shape;195;p16"/>
              <p:cNvSpPr/>
              <p:nvPr/>
            </p:nvSpPr>
            <p:spPr>
              <a:xfrm>
                <a:off x="2761190"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6" name="Google Shape;196;p16"/>
              <p:cNvSpPr/>
              <p:nvPr/>
            </p:nvSpPr>
            <p:spPr>
              <a:xfrm>
                <a:off x="2938596"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7" name="Google Shape;197;p16"/>
              <p:cNvSpPr/>
              <p:nvPr/>
            </p:nvSpPr>
            <p:spPr>
              <a:xfrm>
                <a:off x="3115917"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8" name="Google Shape;198;p16"/>
              <p:cNvSpPr/>
              <p:nvPr/>
            </p:nvSpPr>
            <p:spPr>
              <a:xfrm>
                <a:off x="2761190"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9" name="Google Shape;199;p16"/>
              <p:cNvSpPr/>
              <p:nvPr/>
            </p:nvSpPr>
            <p:spPr>
              <a:xfrm>
                <a:off x="2938596"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0" name="Google Shape;200;p16"/>
              <p:cNvSpPr/>
              <p:nvPr/>
            </p:nvSpPr>
            <p:spPr>
              <a:xfrm>
                <a:off x="3115917"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1" name="Google Shape;201;p16"/>
              <p:cNvSpPr/>
              <p:nvPr/>
            </p:nvSpPr>
            <p:spPr>
              <a:xfrm>
                <a:off x="2761190"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2" name="Google Shape;202;p16"/>
              <p:cNvSpPr/>
              <p:nvPr/>
            </p:nvSpPr>
            <p:spPr>
              <a:xfrm>
                <a:off x="2938596"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3" name="Google Shape;203;p16"/>
              <p:cNvSpPr/>
              <p:nvPr/>
            </p:nvSpPr>
            <p:spPr>
              <a:xfrm>
                <a:off x="3115917"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4" name="Google Shape;204;p16"/>
              <p:cNvSpPr/>
              <p:nvPr/>
            </p:nvSpPr>
            <p:spPr>
              <a:xfrm>
                <a:off x="2761190"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5" name="Google Shape;205;p16"/>
              <p:cNvSpPr/>
              <p:nvPr/>
            </p:nvSpPr>
            <p:spPr>
              <a:xfrm>
                <a:off x="2938596"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6" name="Google Shape;206;p16"/>
              <p:cNvSpPr/>
              <p:nvPr/>
            </p:nvSpPr>
            <p:spPr>
              <a:xfrm>
                <a:off x="3115917"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7" name="Google Shape;207;p16"/>
              <p:cNvSpPr/>
              <p:nvPr/>
            </p:nvSpPr>
            <p:spPr>
              <a:xfrm>
                <a:off x="2761190"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8" name="Google Shape;208;p16"/>
              <p:cNvSpPr/>
              <p:nvPr/>
            </p:nvSpPr>
            <p:spPr>
              <a:xfrm>
                <a:off x="2938596"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09" name="Google Shape;209;p16"/>
              <p:cNvSpPr/>
              <p:nvPr/>
            </p:nvSpPr>
            <p:spPr>
              <a:xfrm>
                <a:off x="3115917"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210" name="Google Shape;210;p16"/>
            <p:cNvGrpSpPr/>
            <p:nvPr/>
          </p:nvGrpSpPr>
          <p:grpSpPr>
            <a:xfrm flipH="1">
              <a:off x="8440928" y="3901406"/>
              <a:ext cx="692660" cy="1414321"/>
              <a:chOff x="2560796" y="2828448"/>
              <a:chExt cx="925644" cy="1890045"/>
            </a:xfrm>
          </p:grpSpPr>
          <p:sp>
            <p:nvSpPr>
              <p:cNvPr id="211" name="Google Shape;211;p16"/>
              <p:cNvSpPr/>
              <p:nvPr/>
            </p:nvSpPr>
            <p:spPr>
              <a:xfrm>
                <a:off x="2560796" y="2828448"/>
                <a:ext cx="451770" cy="1890045"/>
              </a:xfrm>
              <a:custGeom>
                <a:avLst/>
                <a:gdLst/>
                <a:ahLst/>
                <a:cxnLst/>
                <a:rect l="l" t="t" r="r" b="b"/>
                <a:pathLst>
                  <a:path w="451770" h="1890045" extrusionOk="0">
                    <a:moveTo>
                      <a:pt x="371475" y="476536"/>
                    </a:moveTo>
                    <a:lnTo>
                      <a:pt x="371475" y="254794"/>
                    </a:lnTo>
                    <a:lnTo>
                      <a:pt x="316706" y="254794"/>
                    </a:lnTo>
                    <a:lnTo>
                      <a:pt x="316706" y="144875"/>
                    </a:lnTo>
                    <a:lnTo>
                      <a:pt x="235744" y="144875"/>
                    </a:lnTo>
                    <a:lnTo>
                      <a:pt x="235744" y="59531"/>
                    </a:lnTo>
                    <a:lnTo>
                      <a:pt x="133350" y="59531"/>
                    </a:lnTo>
                    <a:lnTo>
                      <a:pt x="133350" y="0"/>
                    </a:lnTo>
                    <a:lnTo>
                      <a:pt x="0" y="0"/>
                    </a:lnTo>
                    <a:lnTo>
                      <a:pt x="0" y="59531"/>
                    </a:lnTo>
                    <a:lnTo>
                      <a:pt x="0" y="144875"/>
                    </a:lnTo>
                    <a:lnTo>
                      <a:pt x="0" y="254794"/>
                    </a:lnTo>
                    <a:lnTo>
                      <a:pt x="0" y="476536"/>
                    </a:lnTo>
                    <a:lnTo>
                      <a:pt x="0" y="1890046"/>
                    </a:lnTo>
                    <a:lnTo>
                      <a:pt x="451771" y="1890046"/>
                    </a:lnTo>
                    <a:lnTo>
                      <a:pt x="451771" y="476536"/>
                    </a:lnTo>
                    <a:lnTo>
                      <a:pt x="371475" y="476536"/>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12" name="Google Shape;212;p16"/>
              <p:cNvSpPr/>
              <p:nvPr/>
            </p:nvSpPr>
            <p:spPr>
              <a:xfrm>
                <a:off x="2925132" y="3207169"/>
                <a:ext cx="561308" cy="1503140"/>
              </a:xfrm>
              <a:custGeom>
                <a:avLst/>
                <a:gdLst/>
                <a:ahLst/>
                <a:cxnLst/>
                <a:rect l="l" t="t" r="r" b="b"/>
                <a:pathLst>
                  <a:path w="561308" h="1503140" extrusionOk="0">
                    <a:moveTo>
                      <a:pt x="435102" y="76200"/>
                    </a:moveTo>
                    <a:lnTo>
                      <a:pt x="435102" y="0"/>
                    </a:lnTo>
                    <a:lnTo>
                      <a:pt x="126302" y="0"/>
                    </a:lnTo>
                    <a:lnTo>
                      <a:pt x="126302" y="76200"/>
                    </a:lnTo>
                    <a:lnTo>
                      <a:pt x="0" y="76200"/>
                    </a:lnTo>
                    <a:lnTo>
                      <a:pt x="0" y="1503140"/>
                    </a:lnTo>
                    <a:lnTo>
                      <a:pt x="561308" y="1503140"/>
                    </a:lnTo>
                    <a:lnTo>
                      <a:pt x="561308" y="76200"/>
                    </a:lnTo>
                    <a:lnTo>
                      <a:pt x="435102" y="7620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24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lvl1pPr algn="r">
              <a:defRPr sz="1400">
                <a:solidFill>
                  <a:schemeClr val="bg1">
                    <a:lumMod val="65000"/>
                  </a:schemeClr>
                </a:solidFill>
              </a:defRPr>
            </a:lvl1pPr>
          </a:lstStyle>
          <a:p>
            <a:fld id="{B6F15528-21DE-4FAA-801E-634DDDAF4B2B}" type="slidenum">
              <a:rPr lang="en-US" smtClean="0"/>
            </a:fld>
            <a:endParaRPr lang="en-US" dirty="0"/>
          </a:p>
        </p:txBody>
      </p:sp>
      <p:sp>
        <p:nvSpPr>
          <p:cNvPr id="8" name="Title 1"/>
          <p:cNvSpPr>
            <a:spLocks noGrp="1"/>
          </p:cNvSpPr>
          <p:nvPr>
            <p:ph type="title"/>
          </p:nvPr>
        </p:nvSpPr>
        <p:spPr>
          <a:xfrm>
            <a:off x="609600" y="152400"/>
            <a:ext cx="10972800" cy="914400"/>
          </a:xfrm>
          <a:prstGeom prst="rect">
            <a:avLst/>
          </a:prstGeom>
        </p:spPr>
        <p:txBody>
          <a:bodyPr anchor="ctr">
            <a:normAutofit/>
          </a:bodyPr>
          <a:lstStyle>
            <a:lvl1pPr algn="l">
              <a:defRPr sz="3800"/>
            </a:lvl1pPr>
          </a:lstStyle>
          <a:p>
            <a:pPr algn="l"/>
            <a:endParaRPr lang="en-US" sz="3800" dirty="0">
              <a:latin typeface="+mn-lt"/>
            </a:endParaRPr>
          </a:p>
        </p:txBody>
      </p:sp>
      <p:sp>
        <p:nvSpPr>
          <p:cNvPr id="9" name="Content Placeholder 2"/>
          <p:cNvSpPr>
            <a:spLocks noGrp="1"/>
          </p:cNvSpPr>
          <p:nvPr>
            <p:ph idx="1"/>
          </p:nvPr>
        </p:nvSpPr>
        <p:spPr>
          <a:xfrm>
            <a:off x="609600" y="1219201"/>
            <a:ext cx="10972800" cy="4906963"/>
          </a:xfrm>
          <a:prstGeom prst="rect">
            <a:avLst/>
          </a:prstGeom>
        </p:spPr>
        <p:txBody>
          <a:bodyPr>
            <a:normAutofit/>
          </a:bodyPr>
          <a:lstStyle/>
          <a:p>
            <a:endParaRPr lang="en-US" dirty="0"/>
          </a:p>
        </p:txBody>
      </p:sp>
      <p:cxnSp>
        <p:nvCxnSpPr>
          <p:cNvPr id="10" name="Straight Connector 9"/>
          <p:cNvCxnSpPr/>
          <p:nvPr userDrawn="1"/>
        </p:nvCxnSpPr>
        <p:spPr>
          <a:xfrm>
            <a:off x="609600" y="1066800"/>
            <a:ext cx="109728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2475" y="6295005"/>
            <a:ext cx="1205780" cy="439099"/>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showMasterSp="0"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8890" imgH="8890" progId="TCLayout.ActiveDocument.1">
                  <p:embed/>
                </p:oleObj>
              </mc:Choice>
              <mc:Fallback>
                <p:oleObj name="think-cell Slide" r:id="rId3" imgW="8890" imgH="8890"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5"/>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marL="0" lvl="0" indent="0" algn="ctr" eaLnBrk="1">
              <a:lnSpc>
                <a:spcPct val="93000"/>
              </a:lnSpc>
              <a:spcBef>
                <a:spcPct val="0"/>
              </a:spcBef>
              <a:spcAft>
                <a:spcPct val="0"/>
              </a:spcAft>
            </a:pPr>
            <a:endParaRPr lang="en-US" sz="5400" b="0" i="0" baseline="0" dirty="0">
              <a:solidFill>
                <a:srgbClr val="FFFFFF"/>
              </a:solidFill>
              <a:latin typeface="+mn-lt"/>
              <a:ea typeface="+mn-ea"/>
              <a:cs typeface="+mn-cs"/>
              <a:sym typeface="Trebuchet MS" panose="020B0603020202020204" pitchFamily="34" charset="0"/>
            </a:endParaRPr>
          </a:p>
        </p:txBody>
      </p:sp>
      <p:pic>
        <p:nvPicPr>
          <p:cNvPr id="16" name="Google Shape;16;p19" descr="A picture containing nature&#10;&#10;Description automatically generated"/>
          <p:cNvPicPr preferRelativeResize="0"/>
          <p:nvPr userDrawn="1"/>
        </p:nvPicPr>
        <p:blipFill rotWithShape="1">
          <a:blip r:embed="rId6">
            <a:alphaModFix amt="20000"/>
          </a:blip>
          <a:srcRect t="7822"/>
          <a:stretch>
            <a:fillRect/>
          </a:stretch>
        </p:blipFill>
        <p:spPr>
          <a:xfrm>
            <a:off x="0" y="0"/>
            <a:ext cx="12192001" cy="6858000"/>
          </a:xfrm>
          <a:prstGeom prst="rect">
            <a:avLst/>
          </a:prstGeom>
          <a:noFill/>
          <a:ln>
            <a:noFill/>
          </a:ln>
        </p:spPr>
      </p:pic>
      <p:pic>
        <p:nvPicPr>
          <p:cNvPr id="17" name="Google Shape;17;p19" descr="A picture containing nature&#10;&#10;Description automatically generated"/>
          <p:cNvPicPr preferRelativeResize="0"/>
          <p:nvPr userDrawn="1"/>
        </p:nvPicPr>
        <p:blipFill rotWithShape="1">
          <a:blip r:embed="rId7"/>
          <a:srcRect/>
          <a:stretch>
            <a:fillRect/>
          </a:stretch>
        </p:blipFill>
        <p:spPr>
          <a:xfrm>
            <a:off x="-1" y="10721"/>
            <a:ext cx="12192001" cy="6858000"/>
          </a:xfrm>
          <a:prstGeom prst="rect">
            <a:avLst/>
          </a:prstGeom>
          <a:noFill/>
          <a:ln>
            <a:noFill/>
          </a:ln>
        </p:spPr>
      </p:pic>
      <p:pic>
        <p:nvPicPr>
          <p:cNvPr id="19" name="Google Shape;18;p19"/>
          <p:cNvPicPr preferRelativeResize="0"/>
          <p:nvPr userDrawn="1"/>
        </p:nvPicPr>
        <p:blipFill rotWithShape="1">
          <a:blip r:embed="rId8"/>
          <a:srcRect/>
          <a:stretch>
            <a:fillRect/>
          </a:stretch>
        </p:blipFill>
        <p:spPr>
          <a:xfrm>
            <a:off x="1020214" y="583155"/>
            <a:ext cx="828178" cy="892112"/>
          </a:xfrm>
          <a:prstGeom prst="rect">
            <a:avLst/>
          </a:prstGeom>
          <a:noFill/>
          <a:ln>
            <a:noFill/>
          </a:ln>
        </p:spPr>
      </p:pic>
      <p:cxnSp>
        <p:nvCxnSpPr>
          <p:cNvPr id="24" name="Google Shape;20;p19"/>
          <p:cNvCxnSpPr/>
          <p:nvPr userDrawn="1"/>
        </p:nvCxnSpPr>
        <p:spPr>
          <a:xfrm>
            <a:off x="924005" y="4053138"/>
            <a:ext cx="7064963" cy="0"/>
          </a:xfrm>
          <a:prstGeom prst="straightConnector1">
            <a:avLst/>
          </a:prstGeom>
          <a:noFill/>
          <a:ln w="25400" cap="flat" cmpd="sng">
            <a:solidFill>
              <a:srgbClr val="385623"/>
            </a:solidFill>
            <a:prstDash val="solid"/>
            <a:miter lim="800000"/>
            <a:headEnd type="none" w="sm" len="sm"/>
            <a:tailEnd type="none" w="sm" len="sm"/>
          </a:ln>
        </p:spPr>
      </p:cxnSp>
      <p:sp>
        <p:nvSpPr>
          <p:cNvPr id="25" name="Google Shape;21;p19"/>
          <p:cNvSpPr txBox="1"/>
          <p:nvPr userDrawn="1"/>
        </p:nvSpPr>
        <p:spPr>
          <a:xfrm>
            <a:off x="840865" y="1522857"/>
            <a:ext cx="6155928" cy="4196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panose="020B0604020202020204"/>
              <a:buNone/>
            </a:pPr>
            <a:r>
              <a:rPr lang="de-DE" sz="1600" b="1" i="0" u="none" strike="noStrike" cap="none">
                <a:solidFill>
                  <a:srgbClr val="004D25"/>
                </a:solidFill>
                <a:latin typeface="+mn-lt"/>
                <a:ea typeface="+mn-ea"/>
                <a:cs typeface="+mn-cs"/>
                <a:sym typeface="Arial" panose="020B0604020202020204"/>
              </a:rPr>
              <a:t>Kementerian Koordinator Bidang Kemaritiman dan Investasi</a:t>
            </a:r>
            <a:endParaRPr lang="de-DE" sz="1400" b="0" i="0" u="none" strike="noStrike" cap="none">
              <a:solidFill>
                <a:srgbClr val="000000"/>
              </a:solidFill>
              <a:latin typeface="+mn-lt"/>
              <a:ea typeface="+mn-ea"/>
              <a:cs typeface="+mn-cs"/>
              <a:sym typeface="Arial" panose="020B0604020202020204"/>
            </a:endParaRPr>
          </a:p>
          <a:p>
            <a:pPr marL="0" marR="0" lvl="0" indent="0" algn="l" rtl="0">
              <a:lnSpc>
                <a:spcPct val="100000"/>
              </a:lnSpc>
              <a:spcBef>
                <a:spcPts val="0"/>
              </a:spcBef>
              <a:spcAft>
                <a:spcPts val="0"/>
              </a:spcAft>
              <a:buClr>
                <a:srgbClr val="000000"/>
              </a:buClr>
              <a:buSzPts val="1600"/>
              <a:buFont typeface="Arial" panose="020B0604020202020204"/>
              <a:buNone/>
            </a:pPr>
            <a:r>
              <a:rPr lang="de-DE" sz="1600" b="1" i="0" u="none" strike="noStrike" cap="none">
                <a:solidFill>
                  <a:srgbClr val="004D25"/>
                </a:solidFill>
                <a:latin typeface="+mn-lt"/>
                <a:ea typeface="+mn-ea"/>
                <a:cs typeface="+mn-cs"/>
                <a:sym typeface="Arial" panose="020B0604020202020204"/>
              </a:rPr>
              <a:t>Republik Indonesia</a:t>
            </a:r>
            <a:endParaRPr lang="de-DE" sz="1400" b="0" i="0" u="none" strike="noStrike" cap="none" dirty="0">
              <a:solidFill>
                <a:srgbClr val="000000"/>
              </a:solidFill>
              <a:latin typeface="+mn-lt"/>
              <a:ea typeface="+mn-ea"/>
              <a:cs typeface="+mn-cs"/>
              <a:sym typeface="Arial" panose="020B0604020202020204"/>
            </a:endParaRPr>
          </a:p>
        </p:txBody>
      </p:sp>
      <p:pic>
        <p:nvPicPr>
          <p:cNvPr id="28" name="Google Shape;22;p19" descr="A picture containing text, candelabrum, vector graphics, key&#10;&#10;Description automatically generated"/>
          <p:cNvPicPr preferRelativeResize="0"/>
          <p:nvPr userDrawn="1"/>
        </p:nvPicPr>
        <p:blipFill rotWithShape="1">
          <a:blip r:embed="rId9"/>
          <a:srcRect t="4611" b="9239"/>
          <a:stretch>
            <a:fillRect/>
          </a:stretch>
        </p:blipFill>
        <p:spPr>
          <a:xfrm>
            <a:off x="8407556" y="558591"/>
            <a:ext cx="4095840" cy="6130807"/>
          </a:xfrm>
          <a:prstGeom prst="rect">
            <a:avLst/>
          </a:prstGeom>
          <a:noFill/>
          <a:ln>
            <a:noFill/>
          </a:ln>
        </p:spPr>
      </p:pic>
      <p:sp>
        <p:nvSpPr>
          <p:cNvPr id="29" name="Google Shape;23;p19"/>
          <p:cNvSpPr txBox="1">
            <a:spLocks noGrp="1"/>
          </p:cNvSpPr>
          <p:nvPr>
            <p:ph type="title"/>
          </p:nvPr>
        </p:nvSpPr>
        <p:spPr>
          <a:xfrm>
            <a:off x="924005" y="3114600"/>
            <a:ext cx="7064963" cy="92781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D25"/>
              </a:buClr>
              <a:buSzPts val="2400"/>
              <a:buFont typeface="Montserrat"/>
              <a:buNone/>
              <a:defRPr sz="2400" b="1">
                <a:solidFill>
                  <a:srgbClr val="004D25"/>
                </a:solidFill>
                <a:latin typeface="+mj-lt"/>
                <a:ea typeface="+mj-ea"/>
                <a:cs typeface="+mj-cs"/>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1" name="Text Placeholder 4"/>
          <p:cNvSpPr>
            <a:spLocks noGrp="1"/>
          </p:cNvSpPr>
          <p:nvPr>
            <p:ph type="body" sz="quarter" idx="12" hasCustomPrompt="1"/>
          </p:nvPr>
        </p:nvSpPr>
        <p:spPr>
          <a:xfrm>
            <a:off x="924003" y="5474577"/>
            <a:ext cx="5171996" cy="471274"/>
          </a:xfrm>
        </p:spPr>
        <p:txBody>
          <a:bodyPr lIns="45720" tIns="91440" rIns="45720" bIns="91440" anchor="ctr"/>
          <a:lstStyle>
            <a:lvl1pPr>
              <a:defRPr sz="1600" b="1">
                <a:solidFill>
                  <a:schemeClr val="tx2"/>
                </a:solidFill>
                <a:latin typeface="+mn-lt"/>
                <a:ea typeface="+mn-ea"/>
                <a:cs typeface="+mn-cs"/>
              </a:defRPr>
            </a:lvl1pPr>
          </a:lstStyle>
          <a:p>
            <a:pPr lvl="0"/>
            <a:r>
              <a:rPr lang="en-US" dirty="0"/>
              <a:t>Date</a:t>
            </a:r>
            <a:endParaRPr lang="en-US" dirty="0"/>
          </a:p>
        </p:txBody>
      </p:sp>
      <p:sp>
        <p:nvSpPr>
          <p:cNvPr id="5" name="Text Placeholder 4"/>
          <p:cNvSpPr>
            <a:spLocks noGrp="1"/>
          </p:cNvSpPr>
          <p:nvPr>
            <p:ph type="body" sz="quarter" idx="10" hasCustomPrompt="1"/>
          </p:nvPr>
        </p:nvSpPr>
        <p:spPr>
          <a:xfrm>
            <a:off x="924005" y="4105885"/>
            <a:ext cx="7064963" cy="927818"/>
          </a:xfrm>
        </p:spPr>
        <p:txBody>
          <a:bodyPr lIns="45720" tIns="91440" rIns="45720" bIns="91440" anchor="ctr"/>
          <a:lstStyle>
            <a:lvl1pPr>
              <a:defRPr sz="2000" b="1">
                <a:solidFill>
                  <a:schemeClr val="tx2"/>
                </a:solidFill>
                <a:latin typeface="+mn-lt"/>
                <a:ea typeface="+mn-ea"/>
                <a:cs typeface="+mn-cs"/>
              </a:defRPr>
            </a:lvl1pPr>
          </a:lstStyle>
          <a:p>
            <a:pPr lvl="0"/>
            <a:r>
              <a:rPr lang="en-US" dirty="0"/>
              <a:t>Sub Title</a:t>
            </a:r>
            <a:endParaRPr lang="en-US" dirty="0"/>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itle 4"/>
          <p:cNvSpPr>
            <a:spLocks noGrp="1"/>
          </p:cNvSpPr>
          <p:nvPr>
            <p:ph type="title" hasCustomPrompt="1"/>
          </p:nvPr>
        </p:nvSpPr>
        <p:spPr>
          <a:xfrm>
            <a:off x="558207" y="321206"/>
            <a:ext cx="9883455" cy="651127"/>
          </a:xfrm>
          <a:prstGeom prst="rect">
            <a:avLst/>
          </a:prstGeom>
        </p:spPr>
        <p:txBody>
          <a:bodyPr vert="horz" wrap="square" lIns="0" tIns="0" rIns="0" bIns="0" anchor="t" anchorCtr="0">
            <a:no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dirty="0"/>
              <a:t>Click to add title</a:t>
            </a:r>
            <a:endParaRPr lang="en-US" dirty="0"/>
          </a:p>
        </p:txBody>
      </p:sp>
      <p:sp>
        <p:nvSpPr>
          <p:cNvPr id="18" name="Google Shape;106;p31"/>
          <p:cNvSpPr/>
          <p:nvPr userDrawn="1"/>
        </p:nvSpPr>
        <p:spPr>
          <a:xfrm rot="5400000">
            <a:off x="140615" y="619335"/>
            <a:ext cx="632465" cy="73531"/>
          </a:xfrm>
          <a:prstGeom prst="rect">
            <a:avLst/>
          </a:prstGeom>
          <a:solidFill>
            <a:srgbClr val="004D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pic>
        <p:nvPicPr>
          <p:cNvPr id="20" name="Google Shape;107;p31"/>
          <p:cNvPicPr preferRelativeResize="0"/>
          <p:nvPr userDrawn="1"/>
        </p:nvPicPr>
        <p:blipFill rotWithShape="1">
          <a:blip r:embed="rId5"/>
          <a:srcRect/>
          <a:stretch>
            <a:fillRect/>
          </a:stretch>
        </p:blipFill>
        <p:spPr>
          <a:xfrm>
            <a:off x="11374705" y="263704"/>
            <a:ext cx="744467" cy="74446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p:cNvSpPr>
            <a:spLocks noGrp="1"/>
          </p:cNvSpPr>
          <p:nvPr>
            <p:ph type="title" hasCustomPrompt="1"/>
          </p:nvPr>
        </p:nvSpPr>
        <p:spPr>
          <a:xfrm>
            <a:off x="558207" y="321207"/>
            <a:ext cx="9883455" cy="651126"/>
          </a:xfrm>
        </p:spPr>
        <p:txBody>
          <a:bodyPr vert="horz">
            <a:noAutofit/>
          </a:bodyPr>
          <a:lstStyle>
            <a:lvl1pPr>
              <a:defRPr sz="3200">
                <a:latin typeface="+mj-lt"/>
                <a:ea typeface="+mj-ea"/>
                <a:cs typeface="+mj-cs"/>
              </a:defRPr>
            </a:lvl1pPr>
          </a:lstStyle>
          <a:p>
            <a:r>
              <a:rPr lang="en-US" dirty="0"/>
              <a:t>Click to add title</a:t>
            </a:r>
            <a:endParaRPr lang="en-US" dirty="0"/>
          </a:p>
        </p:txBody>
      </p:sp>
      <p:sp>
        <p:nvSpPr>
          <p:cNvPr id="8" name="Text Placeholder 7"/>
          <p:cNvSpPr>
            <a:spLocks noGrp="1"/>
          </p:cNvSpPr>
          <p:nvPr>
            <p:ph type="body" sz="quarter" idx="10"/>
          </p:nvPr>
        </p:nvSpPr>
        <p:spPr>
          <a:xfrm>
            <a:off x="558207" y="2085628"/>
            <a:ext cx="10936224" cy="4089131"/>
          </a:xfrm>
        </p:spPr>
        <p:txBody>
          <a:bodyPr/>
          <a:lstStyle>
            <a:lvl1pPr>
              <a:lnSpc>
                <a:spcPct val="100000"/>
              </a:lnSpc>
              <a:spcBef>
                <a:spcPts val="0"/>
              </a:spcBef>
              <a:spcAft>
                <a:spcPts val="0"/>
              </a:spcAft>
              <a:defRPr sz="2000">
                <a:latin typeface="+mn-lt"/>
                <a:ea typeface="+mn-ea"/>
                <a:cs typeface="+mn-cs"/>
              </a:defRPr>
            </a:lvl1pPr>
            <a:lvl2pPr>
              <a:lnSpc>
                <a:spcPct val="100000"/>
              </a:lnSpc>
              <a:spcBef>
                <a:spcPts val="0"/>
              </a:spcBef>
              <a:spcAft>
                <a:spcPts val="0"/>
              </a:spcAft>
              <a:defRPr sz="2000">
                <a:latin typeface="+mn-lt"/>
                <a:ea typeface="+mn-ea"/>
                <a:cs typeface="+mn-cs"/>
              </a:defRPr>
            </a:lvl2pPr>
            <a:lvl3pPr>
              <a:lnSpc>
                <a:spcPct val="100000"/>
              </a:lnSpc>
              <a:spcBef>
                <a:spcPts val="0"/>
              </a:spcBef>
              <a:spcAft>
                <a:spcPts val="0"/>
              </a:spcAft>
              <a:defRPr sz="2000">
                <a:latin typeface="+mn-lt"/>
                <a:ea typeface="+mn-ea"/>
                <a:cs typeface="+mn-cs"/>
              </a:defRPr>
            </a:lvl3pPr>
            <a:lvl4pPr>
              <a:lnSpc>
                <a:spcPct val="100000"/>
              </a:lnSpc>
              <a:spcBef>
                <a:spcPts val="0"/>
              </a:spcBef>
              <a:spcAft>
                <a:spcPts val="0"/>
              </a:spcAft>
              <a:defRPr sz="2800">
                <a:latin typeface="+mn-lt"/>
                <a:ea typeface="+mn-ea"/>
                <a:cs typeface="+mn-cs"/>
              </a:defRPr>
            </a:lvl4pPr>
            <a:lvl5pPr>
              <a:lnSpc>
                <a:spcPct val="100000"/>
              </a:lnSpc>
              <a:spcBef>
                <a:spcPts val="0"/>
              </a:spcBef>
              <a:spcAft>
                <a:spcPts val="0"/>
              </a:spcAft>
              <a:defRPr sz="2800">
                <a:latin typeface="+mn-lt"/>
                <a:ea typeface="+mn-ea"/>
                <a:cs typeface="+mn-cs"/>
              </a:defRPr>
            </a:lvl5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7" name="Google Shape;106;p31"/>
          <p:cNvSpPr/>
          <p:nvPr userDrawn="1"/>
        </p:nvSpPr>
        <p:spPr>
          <a:xfrm rot="5400000">
            <a:off x="140615" y="619335"/>
            <a:ext cx="632465" cy="73531"/>
          </a:xfrm>
          <a:prstGeom prst="rect">
            <a:avLst/>
          </a:prstGeom>
          <a:solidFill>
            <a:srgbClr val="004D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pic>
        <p:nvPicPr>
          <p:cNvPr id="20" name="Google Shape;107;p31"/>
          <p:cNvPicPr preferRelativeResize="0"/>
          <p:nvPr userDrawn="1"/>
        </p:nvPicPr>
        <p:blipFill rotWithShape="1">
          <a:blip r:embed="rId5"/>
          <a:srcRect/>
          <a:stretch>
            <a:fillRect/>
          </a:stretch>
        </p:blipFill>
        <p:spPr>
          <a:xfrm>
            <a:off x="11374705" y="263704"/>
            <a:ext cx="744467" cy="74446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lnSpc>
                <a:spcPct val="90000"/>
              </a:lnSpc>
              <a:spcAft>
                <a:spcPts val="1000"/>
              </a:spcAft>
            </a:pPr>
            <a:endParaRPr lang="en-US" sz="1200" dirty="0">
              <a:solidFill>
                <a:schemeClr val="bg1"/>
              </a:solidFill>
              <a:latin typeface="+mn-lt"/>
              <a:ea typeface="+mn-ea"/>
              <a:cs typeface="+mn-cs"/>
            </a:endParaRPr>
          </a:p>
        </p:txBody>
      </p:sp>
      <p:sp>
        <p:nvSpPr>
          <p:cNvPr id="9" name="Title 1"/>
          <p:cNvSpPr>
            <a:spLocks noGrp="1"/>
          </p:cNvSpPr>
          <p:nvPr>
            <p:ph type="title" hasCustomPrompt="1"/>
          </p:nvPr>
        </p:nvSpPr>
        <p:spPr bwMode="ltGray">
          <a:xfrm>
            <a:off x="558207" y="1544274"/>
            <a:ext cx="3524193" cy="1495794"/>
          </a:xfrm>
          <a:noFill/>
        </p:spPr>
        <p:txBody>
          <a:bodyPr vert="horz" wrap="square" lIns="0" tIns="0" rIns="320040" bIns="0" anchor="b">
            <a:noAutofit/>
          </a:bodyPr>
          <a:lstStyle>
            <a:lvl1pPr>
              <a:defRPr sz="3200">
                <a:solidFill>
                  <a:schemeClr val="tx2"/>
                </a:solidFill>
                <a:latin typeface="+mj-lt"/>
                <a:ea typeface="+mj-ea"/>
                <a:cs typeface="+mj-cs"/>
              </a:defRPr>
            </a:lvl1pPr>
          </a:lstStyle>
          <a:p>
            <a:r>
              <a:rPr lang="en-US" dirty="0"/>
              <a:t>Click to add title</a:t>
            </a:r>
            <a:endParaRPr lang="en-US" dirty="0"/>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p:cSld name="Section header box">
    <p:bg bwMode="grayWhite">
      <p:bgPr>
        <a:gradFill flip="none" rotWithShape="1">
          <a:gsLst>
            <a:gs pos="100000">
              <a:schemeClr val="tx2"/>
            </a:gs>
            <a:gs pos="0">
              <a:schemeClr val="accent2"/>
            </a:gs>
          </a:gsLst>
          <a:lin ang="8100000" scaled="1"/>
          <a:tileRect/>
        </a:gra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dirty="0"/>
              <a:t>Click to add big statement text</a:t>
            </a:r>
            <a:endParaRPr lang="en-US" dirty="0"/>
          </a:p>
        </p:txBody>
      </p:sp>
      <p:sp>
        <p:nvSpPr>
          <p:cNvPr id="59" name="Rectangle 58"/>
          <p:cNvSpPr/>
          <p:nvPr userDrawn="1"/>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ea typeface="+mn-ea"/>
              <a:cs typeface="+mn-cs"/>
              <a:sym typeface="Trebuchet MS" panose="020B0603020202020204" pitchFamily="34" charset="0"/>
            </a:endParaRPr>
          </a:p>
        </p:txBody>
      </p:sp>
      <p:sp>
        <p:nvSpPr>
          <p:cNvPr id="10" name="TextBox 9"/>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solidFill>
                <a:latin typeface="+mn-lt"/>
                <a:ea typeface="+mn-ea"/>
                <a:cs typeface="+mn-cs"/>
                <a:sym typeface="Trebuchet MS" panose="020B0603020202020204" pitchFamily="34" charset="0"/>
              </a:rPr>
            </a:fld>
            <a:endParaRPr lang="en-US" sz="1200" b="1" kern="1200" dirty="0">
              <a:solidFill>
                <a:schemeClr val="bg1"/>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showMasterSp="0" userDrawn="1">
  <p:cSld name="Section header line">
    <p:bg bwMode="blackWhite">
      <p:bgPr>
        <a:gradFill flip="none" rotWithShape="1">
          <a:gsLst>
            <a:gs pos="100000">
              <a:schemeClr val="tx2"/>
            </a:gs>
            <a:gs pos="0">
              <a:schemeClr val="accent2"/>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7" name="Title 1"/>
          <p:cNvSpPr>
            <a:spLocks noGrp="1"/>
          </p:cNvSpPr>
          <p:nvPr>
            <p:ph type="title" hasCustomPrompt="1"/>
          </p:nvPr>
        </p:nvSpPr>
        <p:spPr bwMode="blackWhite">
          <a:xfrm>
            <a:off x="558207" y="3826800"/>
            <a:ext cx="10936224" cy="2041200"/>
          </a:xfrm>
        </p:spPr>
        <p:txBody>
          <a:bodyPr vert="horz" anchor="t">
            <a:noAutofit/>
          </a:bodyPr>
          <a:lstStyle>
            <a:lvl1pPr>
              <a:defRPr sz="5400">
                <a:solidFill>
                  <a:schemeClr val="bg1"/>
                </a:solidFill>
                <a:latin typeface="+mj-lt"/>
                <a:ea typeface="+mj-ea"/>
                <a:cs typeface="+mj-cs"/>
                <a:sym typeface="Trebuchet MS" panose="020B0603020202020204" pitchFamily="34" charset="0"/>
              </a:defRPr>
            </a:lvl1pPr>
          </a:lstStyle>
          <a:p>
            <a:r>
              <a:rPr lang="en-US" dirty="0"/>
              <a:t>Click to add big statement text</a:t>
            </a:r>
            <a:endParaRPr lang="en-US" dirty="0"/>
          </a:p>
        </p:txBody>
      </p:sp>
      <p:cxnSp>
        <p:nvCxnSpPr>
          <p:cNvPr id="148" name="Straight Connector 147"/>
          <p:cNvCxnSpPr/>
          <p:nvPr userDrawn="1"/>
        </p:nvCxnSpPr>
        <p:spPr bwMode="white">
          <a:xfrm>
            <a:off x="558207" y="3680016"/>
            <a:ext cx="11636995"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11628580" y="6536808"/>
            <a:ext cx="456136" cy="184666"/>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solidFill>
                <a:latin typeface="+mn-lt"/>
                <a:ea typeface="+mn-ea"/>
                <a:cs typeface="+mn-cs"/>
                <a:sym typeface="Trebuchet MS" panose="020B0603020202020204" pitchFamily="34" charset="0"/>
              </a:rPr>
            </a:fld>
            <a:endParaRPr lang="en-US" sz="1200" b="1" kern="1200" dirty="0">
              <a:solidFill>
                <a:schemeClr val="bg1"/>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White one third">
    <p:bg>
      <p:bgPr>
        <a:gradFill flip="none" rotWithShape="1">
          <a:gsLst>
            <a:gs pos="100000">
              <a:schemeClr val="tx2"/>
            </a:gs>
            <a:gs pos="0">
              <a:schemeClr val="accent2"/>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V="1">
            <a:off x="4064994" y="0"/>
            <a:ext cx="416951" cy="6858000"/>
          </a:xfrm>
          <a:prstGeom prst="rect">
            <a:avLst/>
          </a:prstGeom>
        </p:spPr>
      </p:pic>
      <p:sp>
        <p:nvSpPr>
          <p:cNvPr id="26" name="Rectangle 25"/>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27" name="Title 4"/>
          <p:cNvSpPr>
            <a:spLocks noGrp="1"/>
          </p:cNvSpPr>
          <p:nvPr>
            <p:ph type="title" hasCustomPrompt="1"/>
          </p:nvPr>
        </p:nvSpPr>
        <p:spPr>
          <a:xfrm>
            <a:off x="558207" y="2681103"/>
            <a:ext cx="3199674" cy="1495794"/>
          </a:xfrm>
          <a:prstGeom prst="rect">
            <a:avLst/>
          </a:prstGeom>
        </p:spPr>
        <p:txBody>
          <a:bodyPr vert="horz" anchor="ctr">
            <a:noAutofit/>
          </a:bodyPr>
          <a:lstStyle>
            <a:lvl1pPr>
              <a:defRPr sz="3200">
                <a:solidFill>
                  <a:schemeClr val="tx2"/>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15" name="TextBox 14"/>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solidFill>
                <a:latin typeface="+mn-lt"/>
                <a:ea typeface="+mn-ea"/>
                <a:cs typeface="+mn-cs"/>
                <a:sym typeface="Trebuchet MS" panose="020B0603020202020204" pitchFamily="34" charset="0"/>
              </a:rPr>
            </a:fld>
            <a:endParaRPr lang="en-US" sz="1200" b="1" kern="1200" dirty="0">
              <a:solidFill>
                <a:schemeClr val="bg1"/>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Green highlight">
    <p:bg>
      <p:bgPr>
        <a:gradFill flip="none" rotWithShape="1">
          <a:gsLst>
            <a:gs pos="100000">
              <a:schemeClr val="tx2"/>
            </a:gs>
            <a:gs pos="0">
              <a:schemeClr val="accent2"/>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558207" y="321207"/>
            <a:ext cx="6328593" cy="651126"/>
          </a:xfrm>
          <a:prstGeom prst="rect">
            <a:avLst/>
          </a:prstGeom>
        </p:spPr>
        <p:txBody>
          <a:bodyPr vert="horz" wrap="square" lIns="0" tIns="0" rIns="0" bIns="0" anchor="t" anchorCtr="0">
            <a:noAutofit/>
          </a:bodyPr>
          <a:lstStyle>
            <a:lvl1pPr marL="0" indent="0" algn="l">
              <a:lnSpc>
                <a:spcPct val="90000"/>
              </a:lnSpc>
              <a:spcBef>
                <a:spcPct val="0"/>
              </a:spcBef>
              <a:spcAft>
                <a:spcPts val="0"/>
              </a:spcAft>
              <a:defRPr sz="32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dirty="0"/>
              <a:t>Click to add title</a:t>
            </a:r>
            <a:endParaRPr lang="en-US" dirty="0"/>
          </a:p>
        </p:txBody>
      </p:sp>
      <p:sp>
        <p:nvSpPr>
          <p:cNvPr id="26" name="Google Shape;106;p31"/>
          <p:cNvSpPr/>
          <p:nvPr userDrawn="1"/>
        </p:nvSpPr>
        <p:spPr>
          <a:xfrm rot="5400000">
            <a:off x="140615" y="619335"/>
            <a:ext cx="632465" cy="73531"/>
          </a:xfrm>
          <a:prstGeom prst="rect">
            <a:avLst/>
          </a:prstGeom>
          <a:solidFill>
            <a:srgbClr val="004D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sp>
        <p:nvSpPr>
          <p:cNvPr id="30" name="TextBox 29"/>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solidFill>
                <a:latin typeface="+mn-lt"/>
                <a:ea typeface="+mn-ea"/>
                <a:cs typeface="+mn-cs"/>
                <a:sym typeface="Trebuchet MS" panose="020B0603020202020204" pitchFamily="34" charset="0"/>
              </a:rPr>
            </a:fld>
            <a:endParaRPr lang="en-US" sz="1200" b="1" kern="1200" dirty="0">
              <a:solidFill>
                <a:schemeClr val="bg1"/>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showMasterSp="0" userDrawn="1">
  <p:cSld name="Green one third">
    <p:bg>
      <p:bgPr>
        <a:gradFill flip="none" rotWithShape="1">
          <a:gsLst>
            <a:gs pos="100000">
              <a:schemeClr val="tx2"/>
            </a:gs>
            <a:gs pos="0">
              <a:schemeClr val="accent2"/>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558207" y="2681103"/>
            <a:ext cx="3199674" cy="1495794"/>
          </a:xfrm>
          <a:prstGeom prst="rect">
            <a:avLst/>
          </a:prstGeom>
        </p:spPr>
        <p:txBody>
          <a:bodyPr vert="horz" anchor="ctr">
            <a:noAutofit/>
          </a:bodyPr>
          <a:lstStyle>
            <a:lvl1pPr>
              <a:defRPr sz="3200">
                <a:solidFill>
                  <a:schemeClr val="bg1"/>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13" name="Rectangle 12"/>
          <p:cNvSpPr/>
          <p:nvPr userDrawn="1"/>
        </p:nvSpPr>
        <p:spPr bwMode="white">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20" name="TextBox 19"/>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showMasterSp="0" userDrawn="1">
  <p:cSld name="Green half">
    <p:bg bwMode="grayWhite">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ea typeface="+mn-ea"/>
              <a:cs typeface="+mn-cs"/>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solidFill>
            <a:schemeClr val="bg1"/>
          </a:solidFill>
        </p:spPr>
        <p:txBody>
          <a:bodyPr lIns="914400" tIns="914400" rIns="914400" bIns="914400"/>
          <a:lstStyle>
            <a:lvl1pPr algn="ctr">
              <a:defRPr sz="1800" baseline="0">
                <a:latin typeface="+mn-lt"/>
                <a:ea typeface="+mn-ea"/>
                <a:cs typeface="+mn-cs"/>
                <a:sym typeface="Trebuchet MS" panose="020B0603020202020204" pitchFamily="34" charset="0"/>
              </a:defRPr>
            </a:lvl1pPr>
          </a:lstStyle>
          <a:p>
            <a:r>
              <a:rPr lang="en-US" dirty="0"/>
              <a:t>Click icon below to insert an image or remove this placeholder to use the whitespace in another way</a:t>
            </a:r>
            <a:endParaRPr lang="en-US" dirty="0"/>
          </a:p>
        </p:txBody>
      </p:sp>
      <p:sp>
        <p:nvSpPr>
          <p:cNvPr id="14" name="Title 1"/>
          <p:cNvSpPr>
            <a:spLocks noGrp="1"/>
          </p:cNvSpPr>
          <p:nvPr>
            <p:ph type="title" hasCustomPrompt="1"/>
          </p:nvPr>
        </p:nvSpPr>
        <p:spPr bwMode="black">
          <a:xfrm>
            <a:off x="558207" y="1785600"/>
            <a:ext cx="4460193" cy="3286800"/>
          </a:xfrm>
          <a:prstGeom prst="rect">
            <a:avLst/>
          </a:prstGeom>
          <a:noFill/>
        </p:spPr>
        <p:txBody>
          <a:bodyPr vert="horz" wrap="square" lIns="0" tIns="0" rIns="320040" bIns="0"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20" name="TextBox 19"/>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210"/>
        <p:cNvGrpSpPr/>
        <p:nvPr/>
      </p:nvGrpSpPr>
      <p:grpSpPr>
        <a:xfrm>
          <a:off x="0" y="0"/>
          <a:ext cx="0" cy="0"/>
          <a:chOff x="0" y="0"/>
          <a:chExt cx="0" cy="0"/>
        </a:xfrm>
      </p:grpSpPr>
      <p:sp>
        <p:nvSpPr>
          <p:cNvPr id="211" name="Google Shape;211;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212" name="Google Shape;212;p6"/>
          <p:cNvGrpSpPr/>
          <p:nvPr/>
        </p:nvGrpSpPr>
        <p:grpSpPr>
          <a:xfrm>
            <a:off x="9224529" y="-396512"/>
            <a:ext cx="6819952" cy="7723453"/>
            <a:chOff x="6918397" y="-297384"/>
            <a:chExt cx="5114964" cy="5792590"/>
          </a:xfrm>
        </p:grpSpPr>
        <p:sp>
          <p:nvSpPr>
            <p:cNvPr id="213" name="Google Shape;213;p6"/>
            <p:cNvSpPr/>
            <p:nvPr/>
          </p:nvSpPr>
          <p:spPr>
            <a:xfrm>
              <a:off x="8327655" y="4038825"/>
              <a:ext cx="1369117" cy="1377050"/>
            </a:xfrm>
            <a:custGeom>
              <a:avLst/>
              <a:gdLst/>
              <a:ahLst/>
              <a:cxnLst/>
              <a:rect l="l" t="t" r="r" b="b"/>
              <a:pathLst>
                <a:path w="2217193" h="2230040" extrusionOk="0">
                  <a:moveTo>
                    <a:pt x="1470216" y="736257"/>
                  </a:moveTo>
                  <a:lnTo>
                    <a:pt x="1470216" y="630493"/>
                  </a:lnTo>
                  <a:lnTo>
                    <a:pt x="1470216" y="517583"/>
                  </a:lnTo>
                  <a:lnTo>
                    <a:pt x="1335268" y="517583"/>
                  </a:lnTo>
                  <a:lnTo>
                    <a:pt x="1335268" y="245475"/>
                  </a:lnTo>
                  <a:lnTo>
                    <a:pt x="1143567" y="245475"/>
                  </a:lnTo>
                  <a:lnTo>
                    <a:pt x="1143567" y="0"/>
                  </a:lnTo>
                  <a:lnTo>
                    <a:pt x="1076008" y="0"/>
                  </a:lnTo>
                  <a:lnTo>
                    <a:pt x="1076008" y="245475"/>
                  </a:lnTo>
                  <a:lnTo>
                    <a:pt x="884307" y="245475"/>
                  </a:lnTo>
                  <a:lnTo>
                    <a:pt x="884307" y="517583"/>
                  </a:lnTo>
                  <a:lnTo>
                    <a:pt x="749360" y="517583"/>
                  </a:lnTo>
                  <a:lnTo>
                    <a:pt x="749360" y="630493"/>
                  </a:lnTo>
                  <a:lnTo>
                    <a:pt x="749360" y="749190"/>
                  </a:lnTo>
                  <a:lnTo>
                    <a:pt x="749360" y="906005"/>
                  </a:lnTo>
                  <a:lnTo>
                    <a:pt x="749360" y="999855"/>
                  </a:lnTo>
                  <a:lnTo>
                    <a:pt x="749360" y="1024701"/>
                  </a:lnTo>
                  <a:lnTo>
                    <a:pt x="749360" y="1112340"/>
                  </a:lnTo>
                  <a:lnTo>
                    <a:pt x="591779" y="912812"/>
                  </a:lnTo>
                  <a:lnTo>
                    <a:pt x="153412" y="912812"/>
                  </a:lnTo>
                  <a:lnTo>
                    <a:pt x="0" y="1114723"/>
                  </a:lnTo>
                  <a:lnTo>
                    <a:pt x="0" y="2209110"/>
                  </a:lnTo>
                  <a:lnTo>
                    <a:pt x="749360" y="2209110"/>
                  </a:lnTo>
                  <a:lnTo>
                    <a:pt x="749360" y="2211322"/>
                  </a:lnTo>
                  <a:lnTo>
                    <a:pt x="1465962" y="2211322"/>
                  </a:lnTo>
                  <a:lnTo>
                    <a:pt x="1465962" y="2230041"/>
                  </a:lnTo>
                  <a:lnTo>
                    <a:pt x="2217193" y="2230041"/>
                  </a:lnTo>
                  <a:lnTo>
                    <a:pt x="2217193" y="739490"/>
                  </a:lnTo>
                  <a:lnTo>
                    <a:pt x="1841620" y="456916"/>
                  </a:lnTo>
                  <a:lnTo>
                    <a:pt x="1470216" y="736257"/>
                  </a:lnTo>
                  <a:close/>
                </a:path>
              </a:pathLst>
            </a:custGeom>
            <a:solidFill>
              <a:schemeClr val="accent5"/>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nvGrpSpPr>
            <p:cNvPr id="214" name="Google Shape;214;p6"/>
            <p:cNvGrpSpPr/>
            <p:nvPr/>
          </p:nvGrpSpPr>
          <p:grpSpPr>
            <a:xfrm flipH="1">
              <a:off x="8666625" y="4412499"/>
              <a:ext cx="561975" cy="1082706"/>
              <a:chOff x="3605212" y="2262187"/>
              <a:chExt cx="561975" cy="1082706"/>
            </a:xfrm>
          </p:grpSpPr>
          <p:sp>
            <p:nvSpPr>
              <p:cNvPr id="215" name="Google Shape;215;p6"/>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3"/>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16" name="Google Shape;216;p6"/>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217" name="Google Shape;217;p6"/>
            <p:cNvGrpSpPr/>
            <p:nvPr/>
          </p:nvGrpSpPr>
          <p:grpSpPr>
            <a:xfrm rot="-1504419" flipH="1">
              <a:off x="7758404" y="207670"/>
              <a:ext cx="3434950" cy="4728152"/>
              <a:chOff x="-1004177" y="938274"/>
              <a:chExt cx="3434812" cy="4727963"/>
            </a:xfrm>
          </p:grpSpPr>
          <p:sp>
            <p:nvSpPr>
              <p:cNvPr id="218" name="Google Shape;218;p6"/>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80"/>
                </a:srgbClr>
              </a:solidFill>
              <a:ln>
                <a:noFill/>
              </a:ln>
            </p:spPr>
          </p:sp>
          <p:sp>
            <p:nvSpPr>
              <p:cNvPr id="219" name="Google Shape;219;p6"/>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80"/>
                </a:srgbClr>
              </a:solidFill>
              <a:ln>
                <a:noFill/>
              </a:ln>
            </p:spPr>
          </p:sp>
        </p:grpSp>
        <p:grpSp>
          <p:nvGrpSpPr>
            <p:cNvPr id="220" name="Google Shape;220;p6"/>
            <p:cNvGrpSpPr/>
            <p:nvPr/>
          </p:nvGrpSpPr>
          <p:grpSpPr>
            <a:xfrm>
              <a:off x="8512312" y="4576400"/>
              <a:ext cx="330692" cy="754899"/>
              <a:chOff x="2702313" y="2980843"/>
              <a:chExt cx="618809" cy="1412611"/>
            </a:xfrm>
          </p:grpSpPr>
          <p:sp>
            <p:nvSpPr>
              <p:cNvPr id="221" name="Google Shape;221;p6"/>
              <p:cNvSpPr/>
              <p:nvPr/>
            </p:nvSpPr>
            <p:spPr>
              <a:xfrm>
                <a:off x="2702313" y="2980843"/>
                <a:ext cx="618809" cy="1412611"/>
              </a:xfrm>
              <a:custGeom>
                <a:avLst/>
                <a:gdLst/>
                <a:ahLst/>
                <a:cxnLst/>
                <a:rect l="l" t="t" r="r" b="b"/>
                <a:pathLst>
                  <a:path w="701200" h="1412611" extrusionOk="0">
                    <a:moveTo>
                      <a:pt x="0" y="0"/>
                    </a:moveTo>
                    <a:lnTo>
                      <a:pt x="701201" y="0"/>
                    </a:lnTo>
                    <a:lnTo>
                      <a:pt x="701201" y="1412612"/>
                    </a:lnTo>
                    <a:lnTo>
                      <a:pt x="0" y="1412612"/>
                    </a:lnTo>
                    <a:close/>
                  </a:path>
                </a:pathLst>
              </a:custGeom>
              <a:solidFill>
                <a:schemeClr val="accent3"/>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2" name="Google Shape;222;p6"/>
              <p:cNvSpPr/>
              <p:nvPr/>
            </p:nvSpPr>
            <p:spPr>
              <a:xfrm>
                <a:off x="2761190"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3" name="Google Shape;223;p6"/>
              <p:cNvSpPr/>
              <p:nvPr/>
            </p:nvSpPr>
            <p:spPr>
              <a:xfrm>
                <a:off x="2938596"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4" name="Google Shape;224;p6"/>
              <p:cNvSpPr/>
              <p:nvPr/>
            </p:nvSpPr>
            <p:spPr>
              <a:xfrm>
                <a:off x="3115917" y="314863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5" name="Google Shape;225;p6"/>
              <p:cNvSpPr/>
              <p:nvPr/>
            </p:nvSpPr>
            <p:spPr>
              <a:xfrm>
                <a:off x="2761190"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6" name="Google Shape;226;p6"/>
              <p:cNvSpPr/>
              <p:nvPr/>
            </p:nvSpPr>
            <p:spPr>
              <a:xfrm>
                <a:off x="2938596"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7" name="Google Shape;227;p6"/>
              <p:cNvSpPr/>
              <p:nvPr/>
            </p:nvSpPr>
            <p:spPr>
              <a:xfrm>
                <a:off x="3115917" y="328299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8" name="Google Shape;228;p6"/>
              <p:cNvSpPr/>
              <p:nvPr/>
            </p:nvSpPr>
            <p:spPr>
              <a:xfrm>
                <a:off x="2761190"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9" name="Google Shape;229;p6"/>
              <p:cNvSpPr/>
              <p:nvPr/>
            </p:nvSpPr>
            <p:spPr>
              <a:xfrm>
                <a:off x="2938596"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0" name="Google Shape;230;p6"/>
              <p:cNvSpPr/>
              <p:nvPr/>
            </p:nvSpPr>
            <p:spPr>
              <a:xfrm>
                <a:off x="3115917" y="3417258"/>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1" name="Google Shape;231;p6"/>
              <p:cNvSpPr/>
              <p:nvPr/>
            </p:nvSpPr>
            <p:spPr>
              <a:xfrm>
                <a:off x="2761190"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2" name="Google Shape;232;p6"/>
              <p:cNvSpPr/>
              <p:nvPr/>
            </p:nvSpPr>
            <p:spPr>
              <a:xfrm>
                <a:off x="2938596"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3" name="Google Shape;233;p6"/>
              <p:cNvSpPr/>
              <p:nvPr/>
            </p:nvSpPr>
            <p:spPr>
              <a:xfrm>
                <a:off x="3115917" y="3551610"/>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4" name="Google Shape;234;p6"/>
              <p:cNvSpPr/>
              <p:nvPr/>
            </p:nvSpPr>
            <p:spPr>
              <a:xfrm>
                <a:off x="2761190"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5" name="Google Shape;235;p6"/>
              <p:cNvSpPr/>
              <p:nvPr/>
            </p:nvSpPr>
            <p:spPr>
              <a:xfrm>
                <a:off x="2938596"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6" name="Google Shape;236;p6"/>
              <p:cNvSpPr/>
              <p:nvPr/>
            </p:nvSpPr>
            <p:spPr>
              <a:xfrm>
                <a:off x="3115917" y="3685962"/>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7" name="Google Shape;237;p6"/>
              <p:cNvSpPr/>
              <p:nvPr/>
            </p:nvSpPr>
            <p:spPr>
              <a:xfrm>
                <a:off x="2761190"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8" name="Google Shape;238;p6"/>
              <p:cNvSpPr/>
              <p:nvPr/>
            </p:nvSpPr>
            <p:spPr>
              <a:xfrm>
                <a:off x="2938596"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39" name="Google Shape;239;p6"/>
              <p:cNvSpPr/>
              <p:nvPr/>
            </p:nvSpPr>
            <p:spPr>
              <a:xfrm>
                <a:off x="3115917" y="3820314"/>
                <a:ext cx="150603" cy="74195"/>
              </a:xfrm>
              <a:custGeom>
                <a:avLst/>
                <a:gdLst/>
                <a:ahLst/>
                <a:cxnLst/>
                <a:rect l="l" t="t" r="r" b="b"/>
                <a:pathLst>
                  <a:path w="150603" h="74195" extrusionOk="0">
                    <a:moveTo>
                      <a:pt x="0" y="0"/>
                    </a:moveTo>
                    <a:lnTo>
                      <a:pt x="150604" y="0"/>
                    </a:lnTo>
                    <a:lnTo>
                      <a:pt x="150604" y="74196"/>
                    </a:lnTo>
                    <a:lnTo>
                      <a:pt x="0" y="74196"/>
                    </a:lnTo>
                    <a:close/>
                  </a:path>
                </a:pathLst>
              </a:custGeom>
              <a:solidFill>
                <a:schemeClr val="l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grpSp>
      <p:grpSp>
        <p:nvGrpSpPr>
          <p:cNvPr id="240" name="Google Shape;240;p6"/>
          <p:cNvGrpSpPr/>
          <p:nvPr/>
        </p:nvGrpSpPr>
        <p:grpSpPr>
          <a:xfrm flipH="1">
            <a:off x="-802508" y="5007437"/>
            <a:ext cx="1663595" cy="1425939"/>
            <a:chOff x="3281362" y="1944718"/>
            <a:chExt cx="1633537" cy="1400175"/>
          </a:xfrm>
        </p:grpSpPr>
        <p:sp>
          <p:nvSpPr>
            <p:cNvPr id="241" name="Google Shape;241;p6"/>
            <p:cNvSpPr/>
            <p:nvPr/>
          </p:nvSpPr>
          <p:spPr>
            <a:xfrm>
              <a:off x="44957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5"/>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42" name="Google Shape;242;p6"/>
            <p:cNvSpPr/>
            <p:nvPr/>
          </p:nvSpPr>
          <p:spPr>
            <a:xfrm>
              <a:off x="3281362" y="2357437"/>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accent5"/>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43" name="Google Shape;243;p6"/>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5"/>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44" name="Google Shape;244;p6"/>
            <p:cNvSpPr/>
            <p:nvPr/>
          </p:nvSpPr>
          <p:spPr>
            <a:xfrm>
              <a:off x="4057649" y="2024062"/>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5"/>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45" name="Google Shape;245;p6"/>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accent5"/>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46" name="Google Shape;246;p6"/>
            <p:cNvSpPr/>
            <p:nvPr/>
          </p:nvSpPr>
          <p:spPr>
            <a:xfrm>
              <a:off x="4310062" y="219551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accent5"/>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247" name="Google Shape;247;p6"/>
          <p:cNvGrpSpPr/>
          <p:nvPr/>
        </p:nvGrpSpPr>
        <p:grpSpPr>
          <a:xfrm flipH="1">
            <a:off x="-115849" y="5536783"/>
            <a:ext cx="1066800" cy="1989708"/>
            <a:chOff x="7953374" y="3509962"/>
            <a:chExt cx="800100" cy="1492281"/>
          </a:xfrm>
        </p:grpSpPr>
        <p:sp>
          <p:nvSpPr>
            <p:cNvPr id="248" name="Google Shape;248;p6"/>
            <p:cNvSpPr/>
            <p:nvPr/>
          </p:nvSpPr>
          <p:spPr>
            <a:xfrm>
              <a:off x="7953374" y="3509962"/>
              <a:ext cx="257175" cy="1489900"/>
            </a:xfrm>
            <a:custGeom>
              <a:avLst/>
              <a:gdLst/>
              <a:ahLst/>
              <a:cxnLst/>
              <a:rect l="l" t="t" r="r" b="b"/>
              <a:pathLst>
                <a:path w="257175" h="1489900" extrusionOk="0">
                  <a:moveTo>
                    <a:pt x="209550" y="238792"/>
                  </a:moveTo>
                  <a:lnTo>
                    <a:pt x="209550" y="152781"/>
                  </a:lnTo>
                  <a:lnTo>
                    <a:pt x="152400" y="152781"/>
                  </a:lnTo>
                  <a:lnTo>
                    <a:pt x="152400" y="0"/>
                  </a:lnTo>
                  <a:lnTo>
                    <a:pt x="114300" y="0"/>
                  </a:lnTo>
                  <a:lnTo>
                    <a:pt x="114300" y="152781"/>
                  </a:lnTo>
                  <a:lnTo>
                    <a:pt x="57150" y="152781"/>
                  </a:lnTo>
                  <a:lnTo>
                    <a:pt x="57150" y="238792"/>
                  </a:lnTo>
                  <a:lnTo>
                    <a:pt x="0" y="238792"/>
                  </a:lnTo>
                  <a:lnTo>
                    <a:pt x="0" y="1489901"/>
                  </a:lnTo>
                  <a:lnTo>
                    <a:pt x="257175" y="1489901"/>
                  </a:lnTo>
                  <a:lnTo>
                    <a:pt x="257175" y="238792"/>
                  </a:lnTo>
                  <a:lnTo>
                    <a:pt x="209550" y="23879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49" name="Google Shape;249;p6"/>
            <p:cNvSpPr/>
            <p:nvPr/>
          </p:nvSpPr>
          <p:spPr>
            <a:xfrm>
              <a:off x="8334374" y="3567112"/>
              <a:ext cx="419100" cy="1432750"/>
            </a:xfrm>
            <a:custGeom>
              <a:avLst/>
              <a:gdLst/>
              <a:ahLst/>
              <a:cxnLst/>
              <a:rect l="l" t="t" r="r" b="b"/>
              <a:pathLst>
                <a:path w="419100" h="1432750" extrusionOk="0">
                  <a:moveTo>
                    <a:pt x="228600" y="0"/>
                  </a:moveTo>
                  <a:lnTo>
                    <a:pt x="228600" y="115919"/>
                  </a:lnTo>
                  <a:lnTo>
                    <a:pt x="85725" y="115919"/>
                  </a:lnTo>
                  <a:lnTo>
                    <a:pt x="85725" y="273939"/>
                  </a:lnTo>
                  <a:lnTo>
                    <a:pt x="0" y="273939"/>
                  </a:lnTo>
                  <a:lnTo>
                    <a:pt x="0" y="1432751"/>
                  </a:lnTo>
                  <a:lnTo>
                    <a:pt x="419100" y="1432751"/>
                  </a:lnTo>
                  <a:lnTo>
                    <a:pt x="419100" y="1158812"/>
                  </a:lnTo>
                  <a:lnTo>
                    <a:pt x="419100" y="273939"/>
                  </a:lnTo>
                  <a:lnTo>
                    <a:pt x="419100" y="0"/>
                  </a:lnTo>
                  <a:lnTo>
                    <a:pt x="228600" y="0"/>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50" name="Google Shape;250;p6"/>
            <p:cNvSpPr/>
            <p:nvPr/>
          </p:nvSpPr>
          <p:spPr>
            <a:xfrm>
              <a:off x="8091487" y="391953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showMasterSp="0" userDrawn="1">
  <p:cSld name="Green two third">
    <p:bg bwMode="grayWhite">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solidFill>
            <a:schemeClr val="bg1"/>
          </a:solidFill>
        </p:spPr>
        <p:txBody>
          <a:bodyPr lIns="182880" tIns="914400" rIns="182880" bIns="914400"/>
          <a:lstStyle>
            <a:lvl1pPr algn="ctr">
              <a:defRPr sz="1600">
                <a:solidFill>
                  <a:schemeClr val="tx1"/>
                </a:solidFill>
                <a:latin typeface="+mn-lt"/>
                <a:ea typeface="+mn-ea"/>
                <a:cs typeface="+mn-cs"/>
                <a:sym typeface="Trebuchet MS" panose="020B0603020202020204" pitchFamily="34" charset="0"/>
              </a:defRPr>
            </a:lvl1pPr>
          </a:lstStyle>
          <a:p>
            <a:r>
              <a:rPr lang="en-US" dirty="0"/>
              <a:t>Click icon below to insert an image or remove this placeholder to use the whitespace in another way</a:t>
            </a:r>
            <a:endParaRPr lang="en-US" dirty="0"/>
          </a:p>
        </p:txBody>
      </p:sp>
      <p:sp>
        <p:nvSpPr>
          <p:cNvPr id="14" name="Title 1"/>
          <p:cNvSpPr>
            <a:spLocks noGrp="1"/>
          </p:cNvSpPr>
          <p:nvPr>
            <p:ph type="title" hasCustomPrompt="1"/>
          </p:nvPr>
        </p:nvSpPr>
        <p:spPr bwMode="blackWhite">
          <a:xfrm>
            <a:off x="558207" y="1804650"/>
            <a:ext cx="6319345" cy="3286800"/>
          </a:xfrm>
          <a:prstGeom prst="rect">
            <a:avLst/>
          </a:prstGeom>
        </p:spPr>
        <p:txBody>
          <a:bodyPr vert="horz"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dirty="0"/>
              <a:t>Click to edit title</a:t>
            </a:r>
            <a:endParaRPr lang="en-US" dirty="0"/>
          </a:p>
        </p:txBody>
      </p:sp>
      <p:sp>
        <p:nvSpPr>
          <p:cNvPr id="19" name="TextBox 18"/>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showMasterSp="0" userDrawn="1">
  <p:cSld name="Left arrow">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558207" y="2764203"/>
            <a:ext cx="2550431" cy="1314311"/>
          </a:xfrm>
          <a:prstGeom prst="rect">
            <a:avLst/>
          </a:prstGeom>
        </p:spPr>
        <p:txBody>
          <a:bodyPr vert="horz" anchor="ctr">
            <a:noAutofit/>
          </a:bodyPr>
          <a:lstStyle>
            <a:lvl1pPr>
              <a:defRPr sz="3200" baseline="0">
                <a:solidFill>
                  <a:schemeClr val="tx2"/>
                </a:solidFill>
                <a:latin typeface="+mj-lt"/>
                <a:ea typeface="+mj-ea"/>
                <a:cs typeface="+mj-cs"/>
                <a:sym typeface="Trebuchet MS" panose="020B0603020202020204" pitchFamily="34" charset="0"/>
              </a:defRPr>
            </a:lvl1pPr>
          </a:lstStyle>
          <a:p>
            <a:r>
              <a:rPr lang="en-US" dirty="0">
                <a:solidFill>
                  <a:schemeClr val="tx2"/>
                </a:solidFill>
              </a:rPr>
              <a:t>Click to add title</a:t>
            </a:r>
            <a:endParaRPr lang="en-US" dirty="0">
              <a:solidFill>
                <a:schemeClr val="tx2"/>
              </a:solidFill>
            </a:endParaRPr>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7" name="TextBox 6"/>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solidFill>
                <a:latin typeface="+mn-lt"/>
                <a:ea typeface="+mn-ea"/>
                <a:cs typeface="+mn-cs"/>
                <a:sym typeface="Trebuchet MS" panose="020B0603020202020204" pitchFamily="34" charset="0"/>
              </a:rPr>
            </a:fld>
            <a:endParaRPr lang="en-US" sz="1200" b="1" kern="1200" dirty="0">
              <a:solidFill>
                <a:schemeClr val="bg1"/>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showMasterSp="0" userDrawn="1">
  <p:cSld name="Green left arrow">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flip="none" rotWithShape="1">
            <a:gsLst>
              <a:gs pos="0">
                <a:schemeClr val="tx2"/>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558207" y="2764203"/>
            <a:ext cx="2550431" cy="1314311"/>
          </a:xfrm>
        </p:spPr>
        <p:txBody>
          <a:bodyPr vert="horz" anchor="ctr" anchorCtr="0">
            <a:noAutofit/>
          </a:bodyPr>
          <a:lstStyle>
            <a:lvl1pPr>
              <a:defRPr sz="3200" baseline="0">
                <a:solidFill>
                  <a:srgbClr val="FFFFFF"/>
                </a:solidFill>
                <a:latin typeface="+mj-lt"/>
                <a:ea typeface="+mj-ea"/>
                <a:cs typeface="+mj-cs"/>
              </a:defRPr>
            </a:lvl1pPr>
          </a:lstStyle>
          <a:p>
            <a:r>
              <a:rPr lang="en-US" dirty="0"/>
              <a:t>Click to add title</a:t>
            </a:r>
            <a:endParaRPr lang="en-US" dirty="0"/>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a:fillRect/>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TextBox 17"/>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showMasterSp="0" userDrawn="1">
  <p:cSld name="Arrow one third">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 name="think-cell Slide" r:id="rId3" imgW="10795" imgH="10795" progId="TCLayout.ActiveDocument.1">
                  <p:embed/>
                </p:oleObj>
              </mc:Choice>
              <mc:Fallback>
                <p:oleObj name="think-cell Slide" r:id="rId3" imgW="10795" imgH="10795" progId="TCLayout.ActiveDocument.1">
                  <p:embed/>
                  <p:pic>
                    <p:nvPicPr>
                      <p:cNvPr id="0"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14" name="Title 1"/>
          <p:cNvSpPr>
            <a:spLocks noGrp="1"/>
          </p:cNvSpPr>
          <p:nvPr>
            <p:ph type="title" hasCustomPrompt="1"/>
          </p:nvPr>
        </p:nvSpPr>
        <p:spPr>
          <a:xfrm>
            <a:off x="558207" y="1785600"/>
            <a:ext cx="4134028" cy="3286800"/>
          </a:xfrm>
          <a:prstGeom prst="rect">
            <a:avLst/>
          </a:prstGeom>
        </p:spPr>
        <p:txBody>
          <a:bodyPr vert="horz" anchor="ctr">
            <a:noAutofit/>
          </a:bodyPr>
          <a:lstStyle>
            <a:lvl1pPr>
              <a:defRPr sz="4400" b="0">
                <a:solidFill>
                  <a:schemeClr val="tx2"/>
                </a:solidFill>
                <a:latin typeface="+mj-lt"/>
                <a:ea typeface="+mj-ea"/>
                <a:cs typeface="+mj-cs"/>
                <a:sym typeface="Trebuchet MS" panose="020B0603020202020204" pitchFamily="34" charset="0"/>
              </a:defRPr>
            </a:lvl1pPr>
          </a:lstStyle>
          <a:p>
            <a:r>
              <a:rPr lang="en-US" dirty="0"/>
              <a:t>Click to add title</a:t>
            </a:r>
            <a:endParaRPr lang="en-US" dirty="0"/>
          </a:p>
        </p:txBody>
      </p:sp>
      <p:pic>
        <p:nvPicPr>
          <p:cNvPr id="15" name="Picture 1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8" name="TextBox 17"/>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showMasterSp="0" userDrawn="1">
  <p:cSld name="Green arrow one thir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userDrawn="1"/>
        </p:nvSpPr>
        <p:spPr bwMode="white">
          <a:xfrm>
            <a:off x="1" y="0"/>
            <a:ext cx="5426920" cy="6858000"/>
          </a:xfrm>
          <a:prstGeom prst="homePlate">
            <a:avLst>
              <a:gd name="adj" fmla="val 12939"/>
            </a:avLst>
          </a:prstGeom>
          <a:gradFill flip="none" rotWithShape="1">
            <a:gsLst>
              <a:gs pos="0">
                <a:schemeClr val="tx2"/>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14" name="Title 1"/>
          <p:cNvSpPr>
            <a:spLocks noGrp="1"/>
          </p:cNvSpPr>
          <p:nvPr>
            <p:ph type="title" hasCustomPrompt="1"/>
          </p:nvPr>
        </p:nvSpPr>
        <p:spPr>
          <a:xfrm>
            <a:off x="558207" y="1785600"/>
            <a:ext cx="4134028" cy="3286800"/>
          </a:xfrm>
          <a:prstGeom prst="rect">
            <a:avLst/>
          </a:prstGeom>
        </p:spPr>
        <p:txBody>
          <a:bodyPr vert="horz" anchor="ctr">
            <a:noAutofit/>
          </a:bodyPr>
          <a:lstStyle>
            <a:lvl1pPr>
              <a:defRPr sz="4400" b="0">
                <a:solidFill>
                  <a:srgbClr val="FFFFFF"/>
                </a:solidFill>
                <a:latin typeface="+mj-lt"/>
                <a:ea typeface="+mj-ea"/>
                <a:cs typeface="+mj-cs"/>
                <a:sym typeface="Trebuchet MS" panose="020B0603020202020204" pitchFamily="34" charset="0"/>
              </a:defRPr>
            </a:lvl1pPr>
          </a:lstStyle>
          <a:p>
            <a:r>
              <a:rPr lang="en-US" dirty="0"/>
              <a:t>Click to add title</a:t>
            </a:r>
            <a:endParaRPr lang="en-US" dirty="0"/>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a:fillRect/>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9" name="TextBox 18"/>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showMasterSp="0" userDrawn="1">
  <p:cSld name="Arrow half">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userDrawn="1"/>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16" name="Title 2"/>
          <p:cNvSpPr>
            <a:spLocks noGrp="1"/>
          </p:cNvSpPr>
          <p:nvPr>
            <p:ph type="title" hasCustomPrompt="1"/>
          </p:nvPr>
        </p:nvSpPr>
        <p:spPr>
          <a:xfrm>
            <a:off x="558207" y="321207"/>
            <a:ext cx="4745439" cy="651126"/>
          </a:xfrm>
          <a:prstGeom prst="rect">
            <a:avLst/>
          </a:prstGeom>
        </p:spPr>
        <p:txBody>
          <a:bodyPr vert="horz" wrap="square" lIns="0" tIns="0" rIns="0" bIns="0" anchor="t" anchorCtr="0">
            <a:noAutofit/>
          </a:bodyPr>
          <a:lstStyle>
            <a:lvl1pPr marL="0" indent="0" algn="l">
              <a:lnSpc>
                <a:spcPct val="90000"/>
              </a:lnSpc>
              <a:spcBef>
                <a:spcPct val="0"/>
              </a:spcBef>
              <a:spcAft>
                <a:spcPts val="0"/>
              </a:spcAft>
              <a:defRPr sz="32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dirty="0"/>
              <a:t>Click to add title</a:t>
            </a:r>
            <a:endParaRPr lang="en-US" dirty="0"/>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3" name="Google Shape;106;p31"/>
          <p:cNvSpPr/>
          <p:nvPr userDrawn="1"/>
        </p:nvSpPr>
        <p:spPr>
          <a:xfrm rot="5400000">
            <a:off x="140615" y="619335"/>
            <a:ext cx="632465" cy="73531"/>
          </a:xfrm>
          <a:prstGeom prst="rect">
            <a:avLst/>
          </a:prstGeom>
          <a:solidFill>
            <a:srgbClr val="004D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sp>
        <p:nvSpPr>
          <p:cNvPr id="24" name="TextBox 23"/>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showMasterSp="0" userDrawn="1">
  <p:cSld name="Green arrow half">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userDrawn="1"/>
        </p:nvSpPr>
        <p:spPr bwMode="white">
          <a:xfrm>
            <a:off x="0" y="0"/>
            <a:ext cx="6363546" cy="6858000"/>
          </a:xfrm>
          <a:prstGeom prst="homePlate">
            <a:avLst>
              <a:gd name="adj" fmla="val 12939"/>
            </a:avLst>
          </a:prstGeom>
          <a:gradFill flip="none" rotWithShape="1">
            <a:gsLst>
              <a:gs pos="0">
                <a:schemeClr val="tx2"/>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16" name="Title 2"/>
          <p:cNvSpPr>
            <a:spLocks noGrp="1"/>
          </p:cNvSpPr>
          <p:nvPr>
            <p:ph type="title" hasCustomPrompt="1"/>
          </p:nvPr>
        </p:nvSpPr>
        <p:spPr>
          <a:xfrm>
            <a:off x="558207" y="321206"/>
            <a:ext cx="4745439" cy="651127"/>
          </a:xfrm>
          <a:prstGeom prst="rect">
            <a:avLst/>
          </a:prstGeom>
        </p:spPr>
        <p:txBody>
          <a:bodyPr vert="horz" wrap="square" lIns="0" tIns="0" rIns="0" bIns="0" anchor="t" anchorCtr="0">
            <a:noAutofit/>
          </a:bodyPr>
          <a:lstStyle>
            <a:lvl1pPr marL="0" indent="0" algn="l">
              <a:lnSpc>
                <a:spcPct val="90000"/>
              </a:lnSpc>
              <a:spcBef>
                <a:spcPct val="0"/>
              </a:spcBef>
              <a:spcAft>
                <a:spcPts val="0"/>
              </a:spcAft>
              <a:defRPr sz="3400" b="0" i="0" u="none" kern="1200" spc="0">
                <a:solidFill>
                  <a:srgbClr val="FFFFFF"/>
                </a:solidFill>
                <a:latin typeface="+mj-lt"/>
                <a:ea typeface="+mj-ea"/>
                <a:cs typeface="+mj-cs"/>
                <a:sym typeface="Trebuchet MS" panose="020B0603020202020204" pitchFamily="34" charset="0"/>
              </a:defRPr>
            </a:lvl1pPr>
          </a:lstStyle>
          <a:p>
            <a:pPr lvl="0"/>
            <a:r>
              <a:rPr lang="en-US" dirty="0"/>
              <a:t>Click to add title</a:t>
            </a:r>
            <a:endParaRPr lang="en-US" dirty="0"/>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a:fillRect/>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23" name="Google Shape;106;p31"/>
          <p:cNvSpPr/>
          <p:nvPr userDrawn="1"/>
        </p:nvSpPr>
        <p:spPr>
          <a:xfrm rot="5400000">
            <a:off x="140615" y="619335"/>
            <a:ext cx="632465" cy="73531"/>
          </a:xfrm>
          <a:prstGeom prst="rect">
            <a:avLst/>
          </a:prstGeom>
          <a:solidFill>
            <a:srgbClr val="FFFFFF"/>
          </a:solidFill>
          <a:ln w="9525" cap="flat" cmpd="sng" algn="ctr">
            <a:noFill/>
            <a:prstDash val="solid"/>
            <a:round/>
            <a:headEnd type="none" w="med" len="med"/>
            <a:tailEnd type="none" w="med" len="med"/>
          </a:ln>
          <a:extLst>
            <a:ext uri="{91240B29-F687-4F45-9708-019B960494DF}">
              <a14:hiddenLine xmlns:a14="http://schemas.microsoft.com/office/drawing/2010/main" w="9525">
                <a:solidFill>
                  <a:srgbClr val="FFFFFF"/>
                </a:solidFill>
                <a:prstDash val="solid"/>
                <a:round/>
                <a:headEnd type="none" w="med" len="med"/>
                <a:tailEnd type="none" w="med" len="med"/>
              </a14:hiddenLine>
            </a:ext>
          </a:ex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sp>
        <p:nvSpPr>
          <p:cNvPr id="24" name="TextBox 23"/>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showMasterSp="0" userDrawn="1">
  <p:cSld name="Arrow two third">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558207" y="321207"/>
            <a:ext cx="6328593" cy="651126"/>
          </a:xfrm>
          <a:prstGeom prst="rect">
            <a:avLst/>
          </a:prstGeom>
        </p:spPr>
        <p:txBody>
          <a:bodyPr vert="horz" wrap="square" lIns="0" tIns="0" rIns="0" bIns="0" anchor="t" anchorCtr="0">
            <a:noAutofit/>
          </a:bodyPr>
          <a:lstStyle>
            <a:lvl1pPr marL="0" indent="0" algn="l">
              <a:lnSpc>
                <a:spcPct val="90000"/>
              </a:lnSpc>
              <a:spcBef>
                <a:spcPct val="0"/>
              </a:spcBef>
              <a:spcAft>
                <a:spcPts val="0"/>
              </a:spcAft>
              <a:defRPr sz="32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dirty="0"/>
              <a:t>Click to add title</a:t>
            </a:r>
            <a:endParaRPr lang="en-US" dirty="0"/>
          </a:p>
        </p:txBody>
      </p:sp>
      <p:pic>
        <p:nvPicPr>
          <p:cNvPr id="16" name="Picture 1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9" name="Google Shape;106;p31"/>
          <p:cNvSpPr/>
          <p:nvPr userDrawn="1"/>
        </p:nvSpPr>
        <p:spPr>
          <a:xfrm rot="5400000">
            <a:off x="140615" y="619335"/>
            <a:ext cx="632465" cy="73531"/>
          </a:xfrm>
          <a:prstGeom prst="rect">
            <a:avLst/>
          </a:prstGeom>
          <a:solidFill>
            <a:srgbClr val="004D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sp>
        <p:nvSpPr>
          <p:cNvPr id="20" name="TextBox 19"/>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showMasterSp="0" userDrawn="1">
  <p:cSld name="Green arrow two thir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flip="none" rotWithShape="1">
            <a:gsLst>
              <a:gs pos="0">
                <a:schemeClr val="tx2"/>
              </a:gs>
              <a:gs pos="100000">
                <a:schemeClr val="accent2"/>
              </a:gs>
            </a:gsLst>
            <a:lin ang="189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558207" y="321207"/>
            <a:ext cx="6328593" cy="651126"/>
          </a:xfrm>
          <a:prstGeom prst="rect">
            <a:avLst/>
          </a:prstGeom>
        </p:spPr>
        <p:txBody>
          <a:bodyPr vert="horz" wrap="square" lIns="0" tIns="0" rIns="0" bIns="0" anchor="t" anchorCtr="0">
            <a:noAutofit/>
          </a:bodyPr>
          <a:lstStyle>
            <a:lvl1pPr marL="0" indent="0" algn="l">
              <a:lnSpc>
                <a:spcPct val="90000"/>
              </a:lnSpc>
              <a:spcBef>
                <a:spcPct val="0"/>
              </a:spcBef>
              <a:spcAft>
                <a:spcPts val="0"/>
              </a:spcAft>
              <a:defRPr sz="3400" b="0" i="0" u="none" kern="1200" spc="0">
                <a:solidFill>
                  <a:srgbClr val="FFFFFF"/>
                </a:solidFill>
                <a:latin typeface="+mj-lt"/>
                <a:ea typeface="+mj-ea"/>
                <a:cs typeface="+mj-cs"/>
                <a:sym typeface="Trebuchet MS" panose="020B0603020202020204" pitchFamily="34" charset="0"/>
              </a:defRPr>
            </a:lvl1pPr>
          </a:lstStyle>
          <a:p>
            <a:pPr lvl="0"/>
            <a:r>
              <a:rPr lang="en-US" dirty="0"/>
              <a:t>Click to add title</a:t>
            </a:r>
            <a:endParaRPr lang="en-US" dirty="0"/>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a:fillRect/>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5" name="Google Shape;106;p31"/>
          <p:cNvSpPr/>
          <p:nvPr userDrawn="1"/>
        </p:nvSpPr>
        <p:spPr>
          <a:xfrm rot="5400000">
            <a:off x="140615" y="619335"/>
            <a:ext cx="632465" cy="7353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sp>
        <p:nvSpPr>
          <p:cNvPr id="21" name="TextBox 20"/>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showMasterSp="0" userDrawn="1">
  <p:cSld name="Big statement green">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itle 1"/>
          <p:cNvSpPr>
            <a:spLocks noGrp="1"/>
          </p:cNvSpPr>
          <p:nvPr>
            <p:ph type="title" hasCustomPrompt="1"/>
          </p:nvPr>
        </p:nvSpPr>
        <p:spPr>
          <a:xfrm>
            <a:off x="558207" y="3826333"/>
            <a:ext cx="10936224"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dirty="0"/>
              <a:t>Click to add big statement text</a:t>
            </a:r>
            <a:endParaRPr lang="en-US" dirty="0"/>
          </a:p>
        </p:txBody>
      </p:sp>
      <p:sp>
        <p:nvSpPr>
          <p:cNvPr id="11" name="TextBox 10"/>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9"/>
        <p:cNvGrpSpPr/>
        <p:nvPr/>
      </p:nvGrpSpPr>
      <p:grpSpPr>
        <a:xfrm>
          <a:off x="0" y="0"/>
          <a:ext cx="0" cy="0"/>
          <a:chOff x="0" y="0"/>
          <a:chExt cx="0" cy="0"/>
        </a:xfrm>
      </p:grpSpPr>
      <p:sp>
        <p:nvSpPr>
          <p:cNvPr id="320" name="Google Shape;320;p8"/>
          <p:cNvSpPr txBox="1">
            <a:spLocks noGrp="1"/>
          </p:cNvSpPr>
          <p:nvPr>
            <p:ph type="title"/>
          </p:nvPr>
        </p:nvSpPr>
        <p:spPr>
          <a:xfrm>
            <a:off x="2685600" y="1507033"/>
            <a:ext cx="6836000" cy="29984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9335"/>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p:txBody>
      </p:sp>
      <p:grpSp>
        <p:nvGrpSpPr>
          <p:cNvPr id="321" name="Google Shape;321;p8"/>
          <p:cNvGrpSpPr/>
          <p:nvPr/>
        </p:nvGrpSpPr>
        <p:grpSpPr>
          <a:xfrm>
            <a:off x="-3971" y="3740665"/>
            <a:ext cx="12195960" cy="3352601"/>
            <a:chOff x="-2978" y="2500699"/>
            <a:chExt cx="9146970" cy="2514451"/>
          </a:xfrm>
        </p:grpSpPr>
        <p:sp>
          <p:nvSpPr>
            <p:cNvPr id="322" name="Google Shape;322;p8"/>
            <p:cNvSpPr/>
            <p:nvPr/>
          </p:nvSpPr>
          <p:spPr>
            <a:xfrm>
              <a:off x="3996353" y="2724150"/>
              <a:ext cx="5147638" cy="2290999"/>
            </a:xfrm>
            <a:custGeom>
              <a:avLst/>
              <a:gdLst/>
              <a:ahLst/>
              <a:cxnLst/>
              <a:rect l="l" t="t" r="r" b="b"/>
              <a:pathLst>
                <a:path w="66434" h="29567" extrusionOk="0">
                  <a:moveTo>
                    <a:pt x="65479" y="0"/>
                  </a:moveTo>
                  <a:cubicBezTo>
                    <a:pt x="64321" y="0"/>
                    <a:pt x="63169" y="256"/>
                    <a:pt x="62157" y="792"/>
                  </a:cubicBezTo>
                  <a:cubicBezTo>
                    <a:pt x="58664" y="2639"/>
                    <a:pt x="57095" y="7473"/>
                    <a:pt x="58867" y="11016"/>
                  </a:cubicBezTo>
                  <a:cubicBezTo>
                    <a:pt x="54995" y="11168"/>
                    <a:pt x="51831" y="15445"/>
                    <a:pt x="52793" y="19216"/>
                  </a:cubicBezTo>
                  <a:cubicBezTo>
                    <a:pt x="51728" y="16323"/>
                    <a:pt x="48675" y="14277"/>
                    <a:pt x="45605" y="14277"/>
                  </a:cubicBezTo>
                  <a:cubicBezTo>
                    <a:pt x="45318" y="14277"/>
                    <a:pt x="45031" y="14295"/>
                    <a:pt x="44745" y="14331"/>
                  </a:cubicBezTo>
                  <a:cubicBezTo>
                    <a:pt x="44770" y="12408"/>
                    <a:pt x="43404" y="10561"/>
                    <a:pt x="41582" y="10029"/>
                  </a:cubicBezTo>
                  <a:cubicBezTo>
                    <a:pt x="41200" y="9919"/>
                    <a:pt x="40805" y="9867"/>
                    <a:pt x="40411" y="9867"/>
                  </a:cubicBezTo>
                  <a:cubicBezTo>
                    <a:pt x="38896" y="9867"/>
                    <a:pt x="37384" y="10642"/>
                    <a:pt x="36621" y="11927"/>
                  </a:cubicBezTo>
                  <a:cubicBezTo>
                    <a:pt x="35721" y="11415"/>
                    <a:pt x="34678" y="11153"/>
                    <a:pt x="33635" y="11153"/>
                  </a:cubicBezTo>
                  <a:cubicBezTo>
                    <a:pt x="32772" y="11153"/>
                    <a:pt x="31909" y="11333"/>
                    <a:pt x="31129" y="11699"/>
                  </a:cubicBezTo>
                  <a:cubicBezTo>
                    <a:pt x="29434" y="12535"/>
                    <a:pt x="28194" y="14281"/>
                    <a:pt x="27941" y="16128"/>
                  </a:cubicBezTo>
                  <a:cubicBezTo>
                    <a:pt x="27800" y="16116"/>
                    <a:pt x="27659" y="16110"/>
                    <a:pt x="27519" y="16110"/>
                  </a:cubicBezTo>
                  <a:cubicBezTo>
                    <a:pt x="24513" y="16110"/>
                    <a:pt x="21745" y="18901"/>
                    <a:pt x="21842" y="21924"/>
                  </a:cubicBezTo>
                  <a:cubicBezTo>
                    <a:pt x="20956" y="21281"/>
                    <a:pt x="19868" y="20952"/>
                    <a:pt x="18788" y="20952"/>
                  </a:cubicBezTo>
                  <a:cubicBezTo>
                    <a:pt x="17955" y="20952"/>
                    <a:pt x="17128" y="21147"/>
                    <a:pt x="16400" y="21544"/>
                  </a:cubicBezTo>
                  <a:cubicBezTo>
                    <a:pt x="14679" y="22480"/>
                    <a:pt x="13616" y="24429"/>
                    <a:pt x="13743" y="26327"/>
                  </a:cubicBezTo>
                  <a:lnTo>
                    <a:pt x="2835" y="28883"/>
                  </a:lnTo>
                  <a:cubicBezTo>
                    <a:pt x="1874" y="29111"/>
                    <a:pt x="963" y="29339"/>
                    <a:pt x="1" y="29567"/>
                  </a:cubicBezTo>
                  <a:cubicBezTo>
                    <a:pt x="1646" y="29516"/>
                    <a:pt x="3316" y="29491"/>
                    <a:pt x="5012" y="29465"/>
                  </a:cubicBezTo>
                  <a:cubicBezTo>
                    <a:pt x="25461" y="29086"/>
                    <a:pt x="45935" y="28706"/>
                    <a:pt x="66434" y="28327"/>
                  </a:cubicBezTo>
                  <a:lnTo>
                    <a:pt x="66434" y="58"/>
                  </a:lnTo>
                  <a:cubicBezTo>
                    <a:pt x="66117" y="20"/>
                    <a:pt x="65798" y="0"/>
                    <a:pt x="65479"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3" name="Google Shape;323;p8"/>
            <p:cNvSpPr/>
            <p:nvPr/>
          </p:nvSpPr>
          <p:spPr>
            <a:xfrm flipH="1">
              <a:off x="-2978" y="2500699"/>
              <a:ext cx="3996503" cy="1650430"/>
            </a:xfrm>
            <a:custGeom>
              <a:avLst/>
              <a:gdLst/>
              <a:ahLst/>
              <a:cxnLst/>
              <a:rect l="l" t="t" r="r" b="b"/>
              <a:pathLst>
                <a:path w="66434" h="29567" extrusionOk="0">
                  <a:moveTo>
                    <a:pt x="65479" y="0"/>
                  </a:moveTo>
                  <a:cubicBezTo>
                    <a:pt x="64321" y="0"/>
                    <a:pt x="63169" y="256"/>
                    <a:pt x="62157" y="792"/>
                  </a:cubicBezTo>
                  <a:cubicBezTo>
                    <a:pt x="58664" y="2639"/>
                    <a:pt x="57095" y="7473"/>
                    <a:pt x="58867" y="11016"/>
                  </a:cubicBezTo>
                  <a:cubicBezTo>
                    <a:pt x="54995" y="11168"/>
                    <a:pt x="51831" y="15445"/>
                    <a:pt x="52793" y="19216"/>
                  </a:cubicBezTo>
                  <a:cubicBezTo>
                    <a:pt x="51728" y="16323"/>
                    <a:pt x="48675" y="14277"/>
                    <a:pt x="45605" y="14277"/>
                  </a:cubicBezTo>
                  <a:cubicBezTo>
                    <a:pt x="45318" y="14277"/>
                    <a:pt x="45031" y="14295"/>
                    <a:pt x="44745" y="14331"/>
                  </a:cubicBezTo>
                  <a:cubicBezTo>
                    <a:pt x="44770" y="12408"/>
                    <a:pt x="43404" y="10561"/>
                    <a:pt x="41582" y="10029"/>
                  </a:cubicBezTo>
                  <a:cubicBezTo>
                    <a:pt x="41200" y="9919"/>
                    <a:pt x="40805" y="9867"/>
                    <a:pt x="40411" y="9867"/>
                  </a:cubicBezTo>
                  <a:cubicBezTo>
                    <a:pt x="38896" y="9867"/>
                    <a:pt x="37384" y="10642"/>
                    <a:pt x="36621" y="11927"/>
                  </a:cubicBezTo>
                  <a:cubicBezTo>
                    <a:pt x="35721" y="11415"/>
                    <a:pt x="34678" y="11153"/>
                    <a:pt x="33635" y="11153"/>
                  </a:cubicBezTo>
                  <a:cubicBezTo>
                    <a:pt x="32772" y="11153"/>
                    <a:pt x="31909" y="11333"/>
                    <a:pt x="31129" y="11699"/>
                  </a:cubicBezTo>
                  <a:cubicBezTo>
                    <a:pt x="29434" y="12535"/>
                    <a:pt x="28194" y="14281"/>
                    <a:pt x="27941" y="16128"/>
                  </a:cubicBezTo>
                  <a:cubicBezTo>
                    <a:pt x="27800" y="16116"/>
                    <a:pt x="27659" y="16110"/>
                    <a:pt x="27519" y="16110"/>
                  </a:cubicBezTo>
                  <a:cubicBezTo>
                    <a:pt x="24513" y="16110"/>
                    <a:pt x="21745" y="18901"/>
                    <a:pt x="21842" y="21924"/>
                  </a:cubicBezTo>
                  <a:cubicBezTo>
                    <a:pt x="20956" y="21281"/>
                    <a:pt x="19868" y="20952"/>
                    <a:pt x="18788" y="20952"/>
                  </a:cubicBezTo>
                  <a:cubicBezTo>
                    <a:pt x="17955" y="20952"/>
                    <a:pt x="17128" y="21147"/>
                    <a:pt x="16400" y="21544"/>
                  </a:cubicBezTo>
                  <a:cubicBezTo>
                    <a:pt x="14679" y="22480"/>
                    <a:pt x="13616" y="24429"/>
                    <a:pt x="13743" y="26327"/>
                  </a:cubicBezTo>
                  <a:lnTo>
                    <a:pt x="2835" y="28883"/>
                  </a:lnTo>
                  <a:cubicBezTo>
                    <a:pt x="1874" y="29111"/>
                    <a:pt x="963" y="29339"/>
                    <a:pt x="1" y="29567"/>
                  </a:cubicBezTo>
                  <a:cubicBezTo>
                    <a:pt x="1646" y="29516"/>
                    <a:pt x="3316" y="29491"/>
                    <a:pt x="5012" y="29465"/>
                  </a:cubicBezTo>
                  <a:cubicBezTo>
                    <a:pt x="25461" y="29086"/>
                    <a:pt x="45935" y="28706"/>
                    <a:pt x="66434" y="28327"/>
                  </a:cubicBezTo>
                  <a:lnTo>
                    <a:pt x="66434" y="58"/>
                  </a:lnTo>
                  <a:cubicBezTo>
                    <a:pt x="66117" y="20"/>
                    <a:pt x="65798" y="0"/>
                    <a:pt x="65479"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grpSp>
        <p:nvGrpSpPr>
          <p:cNvPr id="324" name="Google Shape;324;p8"/>
          <p:cNvGrpSpPr/>
          <p:nvPr/>
        </p:nvGrpSpPr>
        <p:grpSpPr>
          <a:xfrm>
            <a:off x="-7349" y="4273096"/>
            <a:ext cx="12206696" cy="2919009"/>
            <a:chOff x="-5512" y="2900022"/>
            <a:chExt cx="9155022" cy="2189257"/>
          </a:xfrm>
        </p:grpSpPr>
        <p:grpSp>
          <p:nvGrpSpPr>
            <p:cNvPr id="325" name="Google Shape;325;p8"/>
            <p:cNvGrpSpPr/>
            <p:nvPr/>
          </p:nvGrpSpPr>
          <p:grpSpPr>
            <a:xfrm>
              <a:off x="-5512" y="3582320"/>
              <a:ext cx="9155022" cy="1506958"/>
              <a:chOff x="-1026372" y="3401237"/>
              <a:chExt cx="9155022" cy="1506958"/>
            </a:xfrm>
          </p:grpSpPr>
          <p:sp>
            <p:nvSpPr>
              <p:cNvPr id="326" name="Google Shape;326;p8"/>
              <p:cNvSpPr/>
              <p:nvPr/>
            </p:nvSpPr>
            <p:spPr>
              <a:xfrm>
                <a:off x="5819740" y="3637563"/>
                <a:ext cx="2308910" cy="1194377"/>
              </a:xfrm>
              <a:custGeom>
                <a:avLst/>
                <a:gdLst/>
                <a:ahLst/>
                <a:cxnLst/>
                <a:rect l="l" t="t" r="r" b="b"/>
                <a:pathLst>
                  <a:path w="223137" h="107143" extrusionOk="0">
                    <a:moveTo>
                      <a:pt x="190871" y="0"/>
                    </a:moveTo>
                    <a:cubicBezTo>
                      <a:pt x="188583" y="0"/>
                      <a:pt x="186733" y="1791"/>
                      <a:pt x="186614" y="4058"/>
                    </a:cubicBezTo>
                    <a:lnTo>
                      <a:pt x="183152" y="4058"/>
                    </a:lnTo>
                    <a:lnTo>
                      <a:pt x="183152" y="9688"/>
                    </a:lnTo>
                    <a:lnTo>
                      <a:pt x="178836" y="9688"/>
                    </a:lnTo>
                    <a:lnTo>
                      <a:pt x="178836" y="29581"/>
                    </a:lnTo>
                    <a:lnTo>
                      <a:pt x="174360" y="29581"/>
                    </a:lnTo>
                    <a:lnTo>
                      <a:pt x="174360" y="25184"/>
                    </a:lnTo>
                    <a:lnTo>
                      <a:pt x="171893" y="25184"/>
                    </a:lnTo>
                    <a:lnTo>
                      <a:pt x="171893" y="29581"/>
                    </a:lnTo>
                    <a:lnTo>
                      <a:pt x="168392" y="29581"/>
                    </a:lnTo>
                    <a:lnTo>
                      <a:pt x="168392" y="22817"/>
                    </a:lnTo>
                    <a:lnTo>
                      <a:pt x="164851" y="22817"/>
                    </a:lnTo>
                    <a:lnTo>
                      <a:pt x="164851" y="18719"/>
                    </a:lnTo>
                    <a:lnTo>
                      <a:pt x="159878" y="18719"/>
                    </a:lnTo>
                    <a:cubicBezTo>
                      <a:pt x="159878" y="18640"/>
                      <a:pt x="159898" y="18540"/>
                      <a:pt x="159898" y="18481"/>
                    </a:cubicBezTo>
                    <a:cubicBezTo>
                      <a:pt x="159898" y="15198"/>
                      <a:pt x="157252" y="12533"/>
                      <a:pt x="153970" y="12533"/>
                    </a:cubicBezTo>
                    <a:cubicBezTo>
                      <a:pt x="150688" y="12533"/>
                      <a:pt x="148022" y="15198"/>
                      <a:pt x="148022" y="18481"/>
                    </a:cubicBezTo>
                    <a:cubicBezTo>
                      <a:pt x="148022" y="18540"/>
                      <a:pt x="148022" y="18640"/>
                      <a:pt x="148042" y="18719"/>
                    </a:cubicBezTo>
                    <a:lnTo>
                      <a:pt x="142273" y="18719"/>
                    </a:lnTo>
                    <a:lnTo>
                      <a:pt x="142273" y="35250"/>
                    </a:lnTo>
                    <a:lnTo>
                      <a:pt x="141060" y="35250"/>
                    </a:lnTo>
                    <a:lnTo>
                      <a:pt x="141060" y="27989"/>
                    </a:lnTo>
                    <a:lnTo>
                      <a:pt x="137161" y="27989"/>
                    </a:lnTo>
                    <a:cubicBezTo>
                      <a:pt x="135390" y="27989"/>
                      <a:pt x="133978" y="29422"/>
                      <a:pt x="133978" y="31172"/>
                    </a:cubicBezTo>
                    <a:lnTo>
                      <a:pt x="133978" y="35250"/>
                    </a:lnTo>
                    <a:lnTo>
                      <a:pt x="129442" y="35250"/>
                    </a:lnTo>
                    <a:lnTo>
                      <a:pt x="129442" y="33559"/>
                    </a:lnTo>
                    <a:cubicBezTo>
                      <a:pt x="129442" y="32445"/>
                      <a:pt x="128527" y="31530"/>
                      <a:pt x="127413" y="31530"/>
                    </a:cubicBezTo>
                    <a:lnTo>
                      <a:pt x="123892" y="31530"/>
                    </a:lnTo>
                    <a:lnTo>
                      <a:pt x="123892" y="35250"/>
                    </a:lnTo>
                    <a:lnTo>
                      <a:pt x="115995" y="35250"/>
                    </a:lnTo>
                    <a:lnTo>
                      <a:pt x="103482" y="29581"/>
                    </a:lnTo>
                    <a:lnTo>
                      <a:pt x="97077" y="29581"/>
                    </a:lnTo>
                    <a:lnTo>
                      <a:pt x="97077" y="22320"/>
                    </a:lnTo>
                    <a:lnTo>
                      <a:pt x="94729" y="22320"/>
                    </a:lnTo>
                    <a:lnTo>
                      <a:pt x="94729" y="22220"/>
                    </a:lnTo>
                    <a:cubicBezTo>
                      <a:pt x="94729" y="19873"/>
                      <a:pt x="92820" y="17963"/>
                      <a:pt x="90472" y="17963"/>
                    </a:cubicBezTo>
                    <a:cubicBezTo>
                      <a:pt x="88125" y="17963"/>
                      <a:pt x="86235" y="19893"/>
                      <a:pt x="86235" y="22220"/>
                    </a:cubicBezTo>
                    <a:lnTo>
                      <a:pt x="86235" y="22320"/>
                    </a:lnTo>
                    <a:lnTo>
                      <a:pt x="83550" y="22320"/>
                    </a:lnTo>
                    <a:lnTo>
                      <a:pt x="83550" y="25184"/>
                    </a:lnTo>
                    <a:lnTo>
                      <a:pt x="80785" y="26040"/>
                    </a:lnTo>
                    <a:cubicBezTo>
                      <a:pt x="80427" y="25065"/>
                      <a:pt x="79531" y="24349"/>
                      <a:pt x="78477" y="24289"/>
                    </a:cubicBezTo>
                    <a:cubicBezTo>
                      <a:pt x="78456" y="24289"/>
                      <a:pt x="78435" y="24288"/>
                      <a:pt x="78413" y="24288"/>
                    </a:cubicBezTo>
                    <a:cubicBezTo>
                      <a:pt x="77762" y="24288"/>
                      <a:pt x="77169" y="24583"/>
                      <a:pt x="76707" y="25045"/>
                    </a:cubicBezTo>
                    <a:cubicBezTo>
                      <a:pt x="75692" y="26060"/>
                      <a:pt x="75692" y="26836"/>
                      <a:pt x="75851" y="27532"/>
                    </a:cubicBezTo>
                    <a:lnTo>
                      <a:pt x="71853" y="28745"/>
                    </a:lnTo>
                    <a:cubicBezTo>
                      <a:pt x="71520" y="27963"/>
                      <a:pt x="70746" y="27392"/>
                      <a:pt x="69812" y="27392"/>
                    </a:cubicBezTo>
                    <a:cubicBezTo>
                      <a:pt x="69796" y="27392"/>
                      <a:pt x="69780" y="27392"/>
                      <a:pt x="69764" y="27393"/>
                    </a:cubicBezTo>
                    <a:cubicBezTo>
                      <a:pt x="69128" y="27432"/>
                      <a:pt x="68531" y="27771"/>
                      <a:pt x="68133" y="28268"/>
                    </a:cubicBezTo>
                    <a:cubicBezTo>
                      <a:pt x="67636" y="28885"/>
                      <a:pt x="67556" y="29481"/>
                      <a:pt x="67656" y="30018"/>
                    </a:cubicBezTo>
                    <a:lnTo>
                      <a:pt x="57391" y="33122"/>
                    </a:lnTo>
                    <a:lnTo>
                      <a:pt x="57391" y="41894"/>
                    </a:lnTo>
                    <a:lnTo>
                      <a:pt x="54367" y="41894"/>
                    </a:lnTo>
                    <a:lnTo>
                      <a:pt x="54367" y="39189"/>
                    </a:lnTo>
                    <a:lnTo>
                      <a:pt x="49275" y="36881"/>
                    </a:lnTo>
                    <a:lnTo>
                      <a:pt x="49275" y="21703"/>
                    </a:lnTo>
                    <a:lnTo>
                      <a:pt x="46689" y="20530"/>
                    </a:lnTo>
                    <a:lnTo>
                      <a:pt x="46689" y="15596"/>
                    </a:lnTo>
                    <a:lnTo>
                      <a:pt x="44500" y="15596"/>
                    </a:lnTo>
                    <a:cubicBezTo>
                      <a:pt x="44401" y="13328"/>
                      <a:pt x="42531" y="11518"/>
                      <a:pt x="40243" y="11518"/>
                    </a:cubicBezTo>
                    <a:cubicBezTo>
                      <a:pt x="37956" y="11518"/>
                      <a:pt x="36086" y="13328"/>
                      <a:pt x="35986" y="15596"/>
                    </a:cubicBezTo>
                    <a:lnTo>
                      <a:pt x="32804" y="15596"/>
                    </a:lnTo>
                    <a:lnTo>
                      <a:pt x="32804" y="20530"/>
                    </a:lnTo>
                    <a:lnTo>
                      <a:pt x="29760" y="21922"/>
                    </a:lnTo>
                    <a:lnTo>
                      <a:pt x="29760" y="34355"/>
                    </a:lnTo>
                    <a:lnTo>
                      <a:pt x="20450" y="34355"/>
                    </a:lnTo>
                    <a:lnTo>
                      <a:pt x="20450" y="29760"/>
                    </a:lnTo>
                    <a:lnTo>
                      <a:pt x="16949" y="29581"/>
                    </a:lnTo>
                    <a:lnTo>
                      <a:pt x="16949" y="13010"/>
                    </a:lnTo>
                    <a:lnTo>
                      <a:pt x="3323" y="13010"/>
                    </a:lnTo>
                    <a:lnTo>
                      <a:pt x="3323" y="41894"/>
                    </a:lnTo>
                    <a:cubicBezTo>
                      <a:pt x="3780" y="42352"/>
                      <a:pt x="3223" y="42610"/>
                      <a:pt x="2209" y="43068"/>
                    </a:cubicBezTo>
                    <a:lnTo>
                      <a:pt x="0" y="43068"/>
                    </a:lnTo>
                    <a:lnTo>
                      <a:pt x="0" y="107143"/>
                    </a:lnTo>
                    <a:lnTo>
                      <a:pt x="223137" y="107143"/>
                    </a:lnTo>
                    <a:lnTo>
                      <a:pt x="223137" y="39189"/>
                    </a:lnTo>
                    <a:lnTo>
                      <a:pt x="218323" y="39189"/>
                    </a:lnTo>
                    <a:lnTo>
                      <a:pt x="218323" y="29163"/>
                    </a:lnTo>
                    <a:lnTo>
                      <a:pt x="213688" y="29163"/>
                    </a:lnTo>
                    <a:lnTo>
                      <a:pt x="213688" y="16909"/>
                    </a:lnTo>
                    <a:lnTo>
                      <a:pt x="210982" y="16909"/>
                    </a:lnTo>
                    <a:lnTo>
                      <a:pt x="210982" y="14045"/>
                    </a:lnTo>
                    <a:lnTo>
                      <a:pt x="200419" y="14045"/>
                    </a:lnTo>
                    <a:lnTo>
                      <a:pt x="200419" y="16909"/>
                    </a:lnTo>
                    <a:lnTo>
                      <a:pt x="198072" y="16909"/>
                    </a:lnTo>
                    <a:lnTo>
                      <a:pt x="198072" y="4058"/>
                    </a:lnTo>
                    <a:lnTo>
                      <a:pt x="195108" y="4058"/>
                    </a:lnTo>
                    <a:cubicBezTo>
                      <a:pt x="194989" y="1791"/>
                      <a:pt x="193158" y="0"/>
                      <a:pt x="190871"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7" name="Google Shape;327;p8"/>
              <p:cNvGrpSpPr/>
              <p:nvPr/>
            </p:nvGrpSpPr>
            <p:grpSpPr>
              <a:xfrm>
                <a:off x="-1026372" y="3401237"/>
                <a:ext cx="7144372" cy="1506958"/>
                <a:chOff x="-1026372" y="3172637"/>
                <a:chExt cx="7144372" cy="1506958"/>
              </a:xfrm>
            </p:grpSpPr>
            <p:grpSp>
              <p:nvGrpSpPr>
                <p:cNvPr id="328" name="Google Shape;328;p8"/>
                <p:cNvGrpSpPr/>
                <p:nvPr/>
              </p:nvGrpSpPr>
              <p:grpSpPr>
                <a:xfrm>
                  <a:off x="-1026372" y="3172637"/>
                  <a:ext cx="6634405" cy="1506958"/>
                  <a:chOff x="-1792158" y="2435913"/>
                  <a:chExt cx="11584434" cy="2631323"/>
                </a:xfrm>
              </p:grpSpPr>
              <p:sp>
                <p:nvSpPr>
                  <p:cNvPr id="329" name="Google Shape;329;p8"/>
                  <p:cNvSpPr/>
                  <p:nvPr/>
                </p:nvSpPr>
                <p:spPr>
                  <a:xfrm flipH="1">
                    <a:off x="-1792158" y="2435913"/>
                    <a:ext cx="6778818" cy="2631323"/>
                  </a:xfrm>
                  <a:custGeom>
                    <a:avLst/>
                    <a:gdLst/>
                    <a:ahLst/>
                    <a:cxnLst/>
                    <a:rect l="l" t="t" r="r" b="b"/>
                    <a:pathLst>
                      <a:path w="199465" h="77426" extrusionOk="0">
                        <a:moveTo>
                          <a:pt x="182072" y="1"/>
                        </a:moveTo>
                        <a:lnTo>
                          <a:pt x="182072" y="21001"/>
                        </a:lnTo>
                        <a:lnTo>
                          <a:pt x="179550" y="21001"/>
                        </a:lnTo>
                        <a:lnTo>
                          <a:pt x="179550" y="5235"/>
                        </a:lnTo>
                        <a:lnTo>
                          <a:pt x="176008" y="8203"/>
                        </a:lnTo>
                        <a:lnTo>
                          <a:pt x="176008" y="25277"/>
                        </a:lnTo>
                        <a:lnTo>
                          <a:pt x="173933" y="25277"/>
                        </a:lnTo>
                        <a:lnTo>
                          <a:pt x="173933" y="11299"/>
                        </a:lnTo>
                        <a:lnTo>
                          <a:pt x="169338" y="11299"/>
                        </a:lnTo>
                        <a:lnTo>
                          <a:pt x="169338" y="20873"/>
                        </a:lnTo>
                        <a:lnTo>
                          <a:pt x="156763" y="45224"/>
                        </a:lnTo>
                        <a:lnTo>
                          <a:pt x="156763" y="38171"/>
                        </a:lnTo>
                        <a:lnTo>
                          <a:pt x="147732" y="38171"/>
                        </a:lnTo>
                        <a:lnTo>
                          <a:pt x="147732" y="44202"/>
                        </a:lnTo>
                        <a:lnTo>
                          <a:pt x="131455" y="44202"/>
                        </a:lnTo>
                        <a:lnTo>
                          <a:pt x="131455" y="38171"/>
                        </a:lnTo>
                        <a:lnTo>
                          <a:pt x="127402" y="38171"/>
                        </a:lnTo>
                        <a:lnTo>
                          <a:pt x="127402" y="14235"/>
                        </a:lnTo>
                        <a:lnTo>
                          <a:pt x="121626" y="14235"/>
                        </a:lnTo>
                        <a:lnTo>
                          <a:pt x="121626" y="20554"/>
                        </a:lnTo>
                        <a:lnTo>
                          <a:pt x="115977" y="20554"/>
                        </a:lnTo>
                        <a:lnTo>
                          <a:pt x="115977" y="8139"/>
                        </a:lnTo>
                        <a:lnTo>
                          <a:pt x="108445" y="8139"/>
                        </a:lnTo>
                        <a:lnTo>
                          <a:pt x="108445" y="29139"/>
                        </a:lnTo>
                        <a:lnTo>
                          <a:pt x="107009" y="29139"/>
                        </a:lnTo>
                        <a:lnTo>
                          <a:pt x="107009" y="22086"/>
                        </a:lnTo>
                        <a:lnTo>
                          <a:pt x="105924" y="23043"/>
                        </a:lnTo>
                        <a:lnTo>
                          <a:pt x="105924" y="13341"/>
                        </a:lnTo>
                        <a:lnTo>
                          <a:pt x="102349" y="16341"/>
                        </a:lnTo>
                        <a:lnTo>
                          <a:pt x="102349" y="33415"/>
                        </a:lnTo>
                        <a:lnTo>
                          <a:pt x="100307" y="33415"/>
                        </a:lnTo>
                        <a:lnTo>
                          <a:pt x="100307" y="19437"/>
                        </a:lnTo>
                        <a:lnTo>
                          <a:pt x="95711" y="19437"/>
                        </a:lnTo>
                        <a:lnTo>
                          <a:pt x="95711" y="29011"/>
                        </a:lnTo>
                        <a:lnTo>
                          <a:pt x="92679" y="29011"/>
                        </a:lnTo>
                        <a:lnTo>
                          <a:pt x="92679" y="27894"/>
                        </a:lnTo>
                        <a:lnTo>
                          <a:pt x="87477" y="27894"/>
                        </a:lnTo>
                        <a:lnTo>
                          <a:pt x="87477" y="21862"/>
                        </a:lnTo>
                        <a:lnTo>
                          <a:pt x="86456" y="21862"/>
                        </a:lnTo>
                        <a:lnTo>
                          <a:pt x="86456" y="27894"/>
                        </a:lnTo>
                        <a:lnTo>
                          <a:pt x="83105" y="27894"/>
                        </a:lnTo>
                        <a:lnTo>
                          <a:pt x="83105" y="21958"/>
                        </a:lnTo>
                        <a:lnTo>
                          <a:pt x="74105" y="21958"/>
                        </a:lnTo>
                        <a:lnTo>
                          <a:pt x="74105" y="27894"/>
                        </a:lnTo>
                        <a:lnTo>
                          <a:pt x="73658" y="27894"/>
                        </a:lnTo>
                        <a:lnTo>
                          <a:pt x="73658" y="28022"/>
                        </a:lnTo>
                        <a:lnTo>
                          <a:pt x="57797" y="28022"/>
                        </a:lnTo>
                        <a:lnTo>
                          <a:pt x="57797" y="21958"/>
                        </a:lnTo>
                        <a:lnTo>
                          <a:pt x="46404" y="21958"/>
                        </a:lnTo>
                        <a:lnTo>
                          <a:pt x="46404" y="30320"/>
                        </a:lnTo>
                        <a:lnTo>
                          <a:pt x="42574" y="30320"/>
                        </a:lnTo>
                        <a:lnTo>
                          <a:pt x="42574" y="8267"/>
                        </a:lnTo>
                        <a:lnTo>
                          <a:pt x="36925" y="8267"/>
                        </a:lnTo>
                        <a:lnTo>
                          <a:pt x="36925" y="25213"/>
                        </a:lnTo>
                        <a:lnTo>
                          <a:pt x="33382" y="25213"/>
                        </a:lnTo>
                        <a:lnTo>
                          <a:pt x="33382" y="15352"/>
                        </a:lnTo>
                        <a:lnTo>
                          <a:pt x="31755" y="16724"/>
                        </a:lnTo>
                        <a:lnTo>
                          <a:pt x="31755" y="24671"/>
                        </a:lnTo>
                        <a:lnTo>
                          <a:pt x="28659" y="24671"/>
                        </a:lnTo>
                        <a:lnTo>
                          <a:pt x="28659" y="20075"/>
                        </a:lnTo>
                        <a:lnTo>
                          <a:pt x="24797" y="20075"/>
                        </a:lnTo>
                        <a:lnTo>
                          <a:pt x="24797" y="29394"/>
                        </a:lnTo>
                        <a:lnTo>
                          <a:pt x="23457" y="29394"/>
                        </a:lnTo>
                        <a:lnTo>
                          <a:pt x="23457" y="13596"/>
                        </a:lnTo>
                        <a:lnTo>
                          <a:pt x="21989" y="13596"/>
                        </a:lnTo>
                        <a:lnTo>
                          <a:pt x="21989" y="24798"/>
                        </a:lnTo>
                        <a:lnTo>
                          <a:pt x="19021" y="24798"/>
                        </a:lnTo>
                        <a:lnTo>
                          <a:pt x="19021" y="11682"/>
                        </a:lnTo>
                        <a:lnTo>
                          <a:pt x="13851" y="11682"/>
                        </a:lnTo>
                        <a:lnTo>
                          <a:pt x="13851" y="5650"/>
                        </a:lnTo>
                        <a:lnTo>
                          <a:pt x="12798" y="5650"/>
                        </a:lnTo>
                        <a:lnTo>
                          <a:pt x="12798" y="11682"/>
                        </a:lnTo>
                        <a:lnTo>
                          <a:pt x="0" y="11682"/>
                        </a:lnTo>
                        <a:lnTo>
                          <a:pt x="0" y="77425"/>
                        </a:lnTo>
                        <a:lnTo>
                          <a:pt x="199465" y="77425"/>
                        </a:lnTo>
                        <a:lnTo>
                          <a:pt x="199465" y="6097"/>
                        </a:lnTo>
                        <a:lnTo>
                          <a:pt x="193178" y="6097"/>
                        </a:lnTo>
                        <a:lnTo>
                          <a:pt x="193178" y="12447"/>
                        </a:lnTo>
                        <a:lnTo>
                          <a:pt x="189635" y="12447"/>
                        </a:lnTo>
                        <a:lnTo>
                          <a:pt x="189635"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0" name="Google Shape;330;p8"/>
                  <p:cNvSpPr/>
                  <p:nvPr/>
                </p:nvSpPr>
                <p:spPr>
                  <a:xfrm>
                    <a:off x="4684975" y="2998585"/>
                    <a:ext cx="5107301" cy="1935650"/>
                  </a:xfrm>
                  <a:custGeom>
                    <a:avLst/>
                    <a:gdLst/>
                    <a:ahLst/>
                    <a:cxnLst/>
                    <a:rect l="l" t="t" r="r" b="b"/>
                    <a:pathLst>
                      <a:path w="199465" h="77426" extrusionOk="0">
                        <a:moveTo>
                          <a:pt x="182072" y="1"/>
                        </a:moveTo>
                        <a:lnTo>
                          <a:pt x="182072" y="21001"/>
                        </a:lnTo>
                        <a:lnTo>
                          <a:pt x="179550" y="21001"/>
                        </a:lnTo>
                        <a:lnTo>
                          <a:pt x="179550" y="5235"/>
                        </a:lnTo>
                        <a:lnTo>
                          <a:pt x="176008" y="8203"/>
                        </a:lnTo>
                        <a:lnTo>
                          <a:pt x="176008" y="25277"/>
                        </a:lnTo>
                        <a:lnTo>
                          <a:pt x="173933" y="25277"/>
                        </a:lnTo>
                        <a:lnTo>
                          <a:pt x="173933" y="11299"/>
                        </a:lnTo>
                        <a:lnTo>
                          <a:pt x="169338" y="11299"/>
                        </a:lnTo>
                        <a:lnTo>
                          <a:pt x="169338" y="20873"/>
                        </a:lnTo>
                        <a:lnTo>
                          <a:pt x="156763" y="45224"/>
                        </a:lnTo>
                        <a:lnTo>
                          <a:pt x="156763" y="38171"/>
                        </a:lnTo>
                        <a:lnTo>
                          <a:pt x="147732" y="38171"/>
                        </a:lnTo>
                        <a:lnTo>
                          <a:pt x="147732" y="44202"/>
                        </a:lnTo>
                        <a:lnTo>
                          <a:pt x="131455" y="44202"/>
                        </a:lnTo>
                        <a:lnTo>
                          <a:pt x="131455" y="38171"/>
                        </a:lnTo>
                        <a:lnTo>
                          <a:pt x="127402" y="38171"/>
                        </a:lnTo>
                        <a:lnTo>
                          <a:pt x="127402" y="14235"/>
                        </a:lnTo>
                        <a:lnTo>
                          <a:pt x="121626" y="14235"/>
                        </a:lnTo>
                        <a:lnTo>
                          <a:pt x="121626" y="20554"/>
                        </a:lnTo>
                        <a:lnTo>
                          <a:pt x="115977" y="20554"/>
                        </a:lnTo>
                        <a:lnTo>
                          <a:pt x="115977" y="8139"/>
                        </a:lnTo>
                        <a:lnTo>
                          <a:pt x="108445" y="8139"/>
                        </a:lnTo>
                        <a:lnTo>
                          <a:pt x="108445" y="29139"/>
                        </a:lnTo>
                        <a:lnTo>
                          <a:pt x="107009" y="29139"/>
                        </a:lnTo>
                        <a:lnTo>
                          <a:pt x="107009" y="22086"/>
                        </a:lnTo>
                        <a:lnTo>
                          <a:pt x="105924" y="23043"/>
                        </a:lnTo>
                        <a:lnTo>
                          <a:pt x="105924" y="13341"/>
                        </a:lnTo>
                        <a:lnTo>
                          <a:pt x="102349" y="16341"/>
                        </a:lnTo>
                        <a:lnTo>
                          <a:pt x="102349" y="33415"/>
                        </a:lnTo>
                        <a:lnTo>
                          <a:pt x="100307" y="33415"/>
                        </a:lnTo>
                        <a:lnTo>
                          <a:pt x="100307" y="19437"/>
                        </a:lnTo>
                        <a:lnTo>
                          <a:pt x="95711" y="19437"/>
                        </a:lnTo>
                        <a:lnTo>
                          <a:pt x="95711" y="29011"/>
                        </a:lnTo>
                        <a:lnTo>
                          <a:pt x="92679" y="29011"/>
                        </a:lnTo>
                        <a:lnTo>
                          <a:pt x="92679" y="27894"/>
                        </a:lnTo>
                        <a:lnTo>
                          <a:pt x="87477" y="27894"/>
                        </a:lnTo>
                        <a:lnTo>
                          <a:pt x="87477" y="21862"/>
                        </a:lnTo>
                        <a:lnTo>
                          <a:pt x="86456" y="21862"/>
                        </a:lnTo>
                        <a:lnTo>
                          <a:pt x="86456" y="27894"/>
                        </a:lnTo>
                        <a:lnTo>
                          <a:pt x="83105" y="27894"/>
                        </a:lnTo>
                        <a:lnTo>
                          <a:pt x="83105" y="21958"/>
                        </a:lnTo>
                        <a:lnTo>
                          <a:pt x="74105" y="21958"/>
                        </a:lnTo>
                        <a:lnTo>
                          <a:pt x="74105" y="27894"/>
                        </a:lnTo>
                        <a:lnTo>
                          <a:pt x="73658" y="27894"/>
                        </a:lnTo>
                        <a:lnTo>
                          <a:pt x="73658" y="28022"/>
                        </a:lnTo>
                        <a:lnTo>
                          <a:pt x="57797" y="28022"/>
                        </a:lnTo>
                        <a:lnTo>
                          <a:pt x="57797" y="21958"/>
                        </a:lnTo>
                        <a:lnTo>
                          <a:pt x="46404" y="21958"/>
                        </a:lnTo>
                        <a:lnTo>
                          <a:pt x="46404" y="30320"/>
                        </a:lnTo>
                        <a:lnTo>
                          <a:pt x="42574" y="30320"/>
                        </a:lnTo>
                        <a:lnTo>
                          <a:pt x="42574" y="8267"/>
                        </a:lnTo>
                        <a:lnTo>
                          <a:pt x="36925" y="8267"/>
                        </a:lnTo>
                        <a:lnTo>
                          <a:pt x="36925" y="25213"/>
                        </a:lnTo>
                        <a:lnTo>
                          <a:pt x="33382" y="25213"/>
                        </a:lnTo>
                        <a:lnTo>
                          <a:pt x="33382" y="15352"/>
                        </a:lnTo>
                        <a:lnTo>
                          <a:pt x="31755" y="16724"/>
                        </a:lnTo>
                        <a:lnTo>
                          <a:pt x="31755" y="24671"/>
                        </a:lnTo>
                        <a:lnTo>
                          <a:pt x="28659" y="24671"/>
                        </a:lnTo>
                        <a:lnTo>
                          <a:pt x="28659" y="20075"/>
                        </a:lnTo>
                        <a:lnTo>
                          <a:pt x="24797" y="20075"/>
                        </a:lnTo>
                        <a:lnTo>
                          <a:pt x="24797" y="29394"/>
                        </a:lnTo>
                        <a:lnTo>
                          <a:pt x="23457" y="29394"/>
                        </a:lnTo>
                        <a:lnTo>
                          <a:pt x="23457" y="13596"/>
                        </a:lnTo>
                        <a:lnTo>
                          <a:pt x="21989" y="13596"/>
                        </a:lnTo>
                        <a:lnTo>
                          <a:pt x="21989" y="24798"/>
                        </a:lnTo>
                        <a:lnTo>
                          <a:pt x="19021" y="24798"/>
                        </a:lnTo>
                        <a:lnTo>
                          <a:pt x="19021" y="11682"/>
                        </a:lnTo>
                        <a:lnTo>
                          <a:pt x="13851" y="11682"/>
                        </a:lnTo>
                        <a:lnTo>
                          <a:pt x="13851" y="5650"/>
                        </a:lnTo>
                        <a:lnTo>
                          <a:pt x="12798" y="5650"/>
                        </a:lnTo>
                        <a:lnTo>
                          <a:pt x="12798" y="11682"/>
                        </a:lnTo>
                        <a:lnTo>
                          <a:pt x="0" y="11682"/>
                        </a:lnTo>
                        <a:lnTo>
                          <a:pt x="0" y="77425"/>
                        </a:lnTo>
                        <a:lnTo>
                          <a:pt x="199465" y="77425"/>
                        </a:lnTo>
                        <a:lnTo>
                          <a:pt x="199465" y="6097"/>
                        </a:lnTo>
                        <a:lnTo>
                          <a:pt x="193178" y="6097"/>
                        </a:lnTo>
                        <a:lnTo>
                          <a:pt x="193178" y="12447"/>
                        </a:lnTo>
                        <a:lnTo>
                          <a:pt x="189635" y="12447"/>
                        </a:lnTo>
                        <a:lnTo>
                          <a:pt x="189635" y="1"/>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sp>
              <p:nvSpPr>
                <p:cNvPr id="331" name="Google Shape;331;p8"/>
                <p:cNvSpPr/>
                <p:nvPr/>
              </p:nvSpPr>
              <p:spPr>
                <a:xfrm>
                  <a:off x="5588800" y="3822526"/>
                  <a:ext cx="529200" cy="780900"/>
                </a:xfrm>
                <a:prstGeom prst="rect">
                  <a:avLst/>
                </a:pr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grpSp>
        <p:sp>
          <p:nvSpPr>
            <p:cNvPr id="332" name="Google Shape;332;p8"/>
            <p:cNvSpPr/>
            <p:nvPr/>
          </p:nvSpPr>
          <p:spPr>
            <a:xfrm flipH="1">
              <a:off x="-3002" y="2900022"/>
              <a:ext cx="3526999" cy="1809425"/>
            </a:xfrm>
            <a:custGeom>
              <a:avLst/>
              <a:gdLst/>
              <a:ahLst/>
              <a:cxnLst/>
              <a:rect l="l" t="t" r="r" b="b"/>
              <a:pathLst>
                <a:path w="6815457" h="3496473" extrusionOk="0">
                  <a:moveTo>
                    <a:pt x="6808905" y="1176751"/>
                  </a:moveTo>
                  <a:lnTo>
                    <a:pt x="6723564" y="1176751"/>
                  </a:lnTo>
                  <a:lnTo>
                    <a:pt x="6723564" y="999005"/>
                  </a:lnTo>
                  <a:lnTo>
                    <a:pt x="5972331" y="999005"/>
                  </a:lnTo>
                  <a:lnTo>
                    <a:pt x="5972331" y="1185260"/>
                  </a:lnTo>
                  <a:lnTo>
                    <a:pt x="5912601" y="1185260"/>
                  </a:lnTo>
                  <a:lnTo>
                    <a:pt x="5912601" y="541833"/>
                  </a:lnTo>
                  <a:lnTo>
                    <a:pt x="5613776" y="541833"/>
                  </a:lnTo>
                  <a:lnTo>
                    <a:pt x="5613776" y="440239"/>
                  </a:lnTo>
                  <a:lnTo>
                    <a:pt x="5408886" y="440239"/>
                  </a:lnTo>
                  <a:lnTo>
                    <a:pt x="5408886" y="567189"/>
                  </a:lnTo>
                  <a:lnTo>
                    <a:pt x="5314951" y="567189"/>
                  </a:lnTo>
                  <a:lnTo>
                    <a:pt x="5314951" y="1854043"/>
                  </a:lnTo>
                  <a:lnTo>
                    <a:pt x="5135673" y="1854043"/>
                  </a:lnTo>
                  <a:lnTo>
                    <a:pt x="5135673" y="1346074"/>
                  </a:lnTo>
                  <a:lnTo>
                    <a:pt x="5067433" y="1346074"/>
                  </a:lnTo>
                  <a:lnTo>
                    <a:pt x="5067433" y="990496"/>
                  </a:lnTo>
                  <a:lnTo>
                    <a:pt x="5024719" y="948208"/>
                  </a:lnTo>
                  <a:lnTo>
                    <a:pt x="5024719" y="304781"/>
                  </a:lnTo>
                  <a:lnTo>
                    <a:pt x="4922275" y="304781"/>
                  </a:lnTo>
                  <a:lnTo>
                    <a:pt x="4922275" y="0"/>
                  </a:lnTo>
                  <a:lnTo>
                    <a:pt x="4580736" y="0"/>
                  </a:lnTo>
                  <a:lnTo>
                    <a:pt x="4580736" y="262408"/>
                  </a:lnTo>
                  <a:lnTo>
                    <a:pt x="4495394" y="262408"/>
                  </a:lnTo>
                  <a:lnTo>
                    <a:pt x="4495394" y="380934"/>
                  </a:lnTo>
                  <a:lnTo>
                    <a:pt x="4418560" y="380934"/>
                  </a:lnTo>
                  <a:lnTo>
                    <a:pt x="4418560" y="1075157"/>
                  </a:lnTo>
                  <a:lnTo>
                    <a:pt x="4307607" y="1075157"/>
                  </a:lnTo>
                  <a:lnTo>
                    <a:pt x="4307607" y="761953"/>
                  </a:lnTo>
                  <a:lnTo>
                    <a:pt x="3470948" y="761953"/>
                  </a:lnTo>
                  <a:lnTo>
                    <a:pt x="3470948" y="1168328"/>
                  </a:lnTo>
                  <a:lnTo>
                    <a:pt x="3257550" y="1168328"/>
                  </a:lnTo>
                  <a:lnTo>
                    <a:pt x="3257550" y="1092090"/>
                  </a:lnTo>
                  <a:lnTo>
                    <a:pt x="3112392" y="1092090"/>
                  </a:lnTo>
                  <a:lnTo>
                    <a:pt x="3112392" y="1210616"/>
                  </a:lnTo>
                  <a:lnTo>
                    <a:pt x="2830670" y="1210616"/>
                  </a:lnTo>
                  <a:lnTo>
                    <a:pt x="2830670" y="1015937"/>
                  </a:lnTo>
                  <a:lnTo>
                    <a:pt x="2600169" y="1015937"/>
                  </a:lnTo>
                  <a:lnTo>
                    <a:pt x="2600169" y="871970"/>
                  </a:lnTo>
                  <a:lnTo>
                    <a:pt x="2437994" y="871970"/>
                  </a:lnTo>
                  <a:lnTo>
                    <a:pt x="2437994" y="982072"/>
                  </a:lnTo>
                  <a:lnTo>
                    <a:pt x="1959891" y="982072"/>
                  </a:lnTo>
                  <a:lnTo>
                    <a:pt x="1959891" y="2285858"/>
                  </a:lnTo>
                  <a:lnTo>
                    <a:pt x="1712288" y="2285858"/>
                  </a:lnTo>
                  <a:lnTo>
                    <a:pt x="1712288" y="2421317"/>
                  </a:lnTo>
                  <a:lnTo>
                    <a:pt x="1584317" y="2421317"/>
                  </a:lnTo>
                  <a:lnTo>
                    <a:pt x="1584317" y="2544097"/>
                  </a:lnTo>
                  <a:lnTo>
                    <a:pt x="1251287" y="2544097"/>
                  </a:lnTo>
                  <a:lnTo>
                    <a:pt x="1251287" y="2836115"/>
                  </a:lnTo>
                  <a:lnTo>
                    <a:pt x="1174454" y="2836115"/>
                  </a:lnTo>
                  <a:lnTo>
                    <a:pt x="1174454" y="1684720"/>
                  </a:lnTo>
                  <a:lnTo>
                    <a:pt x="474444" y="1684720"/>
                  </a:lnTo>
                  <a:lnTo>
                    <a:pt x="474444" y="1896416"/>
                  </a:lnTo>
                  <a:lnTo>
                    <a:pt x="64666" y="1896416"/>
                  </a:lnTo>
                  <a:lnTo>
                    <a:pt x="64666" y="2632928"/>
                  </a:lnTo>
                  <a:lnTo>
                    <a:pt x="0" y="2632928"/>
                  </a:lnTo>
                  <a:lnTo>
                    <a:pt x="0" y="3496474"/>
                  </a:lnTo>
                  <a:lnTo>
                    <a:pt x="6815457" y="3496474"/>
                  </a:lnTo>
                  <a:lnTo>
                    <a:pt x="6808905" y="1176751"/>
                  </a:lnTo>
                  <a:close/>
                </a:path>
              </a:pathLst>
            </a:custGeom>
            <a:solidFill>
              <a:schemeClr val="accent5"/>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333" name="Google Shape;333;p8"/>
          <p:cNvGrpSpPr/>
          <p:nvPr/>
        </p:nvGrpSpPr>
        <p:grpSpPr>
          <a:xfrm>
            <a:off x="-1860947" y="-923915"/>
            <a:ext cx="18414197" cy="8746267"/>
            <a:chOff x="-1395710" y="-692936"/>
            <a:chExt cx="13810648" cy="6559700"/>
          </a:xfrm>
        </p:grpSpPr>
        <p:grpSp>
          <p:nvGrpSpPr>
            <p:cNvPr id="334" name="Google Shape;334;p8"/>
            <p:cNvGrpSpPr/>
            <p:nvPr/>
          </p:nvGrpSpPr>
          <p:grpSpPr>
            <a:xfrm flipH="1">
              <a:off x="-1395710" y="658161"/>
              <a:ext cx="4376814" cy="4162309"/>
              <a:chOff x="6050712" y="1221098"/>
              <a:chExt cx="4376814" cy="4162309"/>
            </a:xfrm>
          </p:grpSpPr>
          <p:sp>
            <p:nvSpPr>
              <p:cNvPr id="335" name="Google Shape;335;p8"/>
              <p:cNvSpPr/>
              <p:nvPr/>
            </p:nvSpPr>
            <p:spPr>
              <a:xfrm rot="2700000">
                <a:off x="7417499" y="1073424"/>
                <a:ext cx="1428736" cy="4457657"/>
              </a:xfrm>
              <a:custGeom>
                <a:avLst/>
                <a:gdLst/>
                <a:ahLst/>
                <a:cxnLst/>
                <a:rect l="l" t="t" r="r" b="b"/>
                <a:pathLst>
                  <a:path w="57150" h="178308" extrusionOk="0">
                    <a:moveTo>
                      <a:pt x="57150" y="178308"/>
                    </a:moveTo>
                    <a:lnTo>
                      <a:pt x="31623" y="0"/>
                    </a:lnTo>
                    <a:lnTo>
                      <a:pt x="0" y="0"/>
                    </a:lnTo>
                    <a:close/>
                  </a:path>
                </a:pathLst>
              </a:custGeom>
              <a:solidFill>
                <a:srgbClr val="FFC581">
                  <a:alpha val="36080"/>
                </a:srgbClr>
              </a:solidFill>
              <a:ln>
                <a:noFill/>
              </a:ln>
            </p:spPr>
          </p:sp>
          <p:sp>
            <p:nvSpPr>
              <p:cNvPr id="336" name="Google Shape;336;p8"/>
              <p:cNvSpPr/>
              <p:nvPr/>
            </p:nvSpPr>
            <p:spPr>
              <a:xfrm rot="2978167">
                <a:off x="7552405" y="1137127"/>
                <a:ext cx="1428662" cy="4457427"/>
              </a:xfrm>
              <a:custGeom>
                <a:avLst/>
                <a:gdLst/>
                <a:ahLst/>
                <a:cxnLst/>
                <a:rect l="l" t="t" r="r" b="b"/>
                <a:pathLst>
                  <a:path w="57150" h="178308" extrusionOk="0">
                    <a:moveTo>
                      <a:pt x="57150" y="178308"/>
                    </a:moveTo>
                    <a:lnTo>
                      <a:pt x="31623" y="0"/>
                    </a:lnTo>
                    <a:lnTo>
                      <a:pt x="0" y="0"/>
                    </a:lnTo>
                    <a:close/>
                  </a:path>
                </a:pathLst>
              </a:custGeom>
              <a:solidFill>
                <a:srgbClr val="FFC581">
                  <a:alpha val="36080"/>
                </a:srgbClr>
              </a:solidFill>
              <a:ln>
                <a:noFill/>
              </a:ln>
            </p:spPr>
          </p:sp>
        </p:grpSp>
        <p:grpSp>
          <p:nvGrpSpPr>
            <p:cNvPr id="337" name="Google Shape;337;p8"/>
            <p:cNvGrpSpPr/>
            <p:nvPr/>
          </p:nvGrpSpPr>
          <p:grpSpPr>
            <a:xfrm rot="-1080974" flipH="1">
              <a:off x="7044020" y="-105557"/>
              <a:ext cx="4652137" cy="5384942"/>
              <a:chOff x="-1004177" y="938274"/>
              <a:chExt cx="3434812" cy="4727963"/>
            </a:xfrm>
          </p:grpSpPr>
          <p:sp>
            <p:nvSpPr>
              <p:cNvPr id="338" name="Google Shape;338;p8"/>
              <p:cNvSpPr/>
              <p:nvPr/>
            </p:nvSpPr>
            <p:spPr>
              <a:xfrm rot="-1766016">
                <a:off x="-1125" y="1145304"/>
                <a:ext cx="1428708" cy="4457568"/>
              </a:xfrm>
              <a:custGeom>
                <a:avLst/>
                <a:gdLst/>
                <a:ahLst/>
                <a:cxnLst/>
                <a:rect l="l" t="t" r="r" b="b"/>
                <a:pathLst>
                  <a:path w="57150" h="178308" extrusionOk="0">
                    <a:moveTo>
                      <a:pt x="57150" y="178308"/>
                    </a:moveTo>
                    <a:lnTo>
                      <a:pt x="31623" y="0"/>
                    </a:lnTo>
                    <a:lnTo>
                      <a:pt x="0" y="0"/>
                    </a:lnTo>
                    <a:close/>
                  </a:path>
                </a:pathLst>
              </a:custGeom>
              <a:solidFill>
                <a:srgbClr val="FFC581">
                  <a:alpha val="36080"/>
                </a:srgbClr>
              </a:solidFill>
              <a:ln>
                <a:noFill/>
              </a:ln>
            </p:spPr>
          </p:sp>
          <p:sp>
            <p:nvSpPr>
              <p:cNvPr id="339" name="Google Shape;339;p8"/>
              <p:cNvSpPr/>
              <p:nvPr/>
            </p:nvSpPr>
            <p:spPr>
              <a:xfrm rot="-1488261">
                <a:off x="96588" y="1032344"/>
                <a:ext cx="1428678" cy="4457476"/>
              </a:xfrm>
              <a:custGeom>
                <a:avLst/>
                <a:gdLst/>
                <a:ahLst/>
                <a:cxnLst/>
                <a:rect l="l" t="t" r="r" b="b"/>
                <a:pathLst>
                  <a:path w="57150" h="178308" extrusionOk="0">
                    <a:moveTo>
                      <a:pt x="57150" y="178308"/>
                    </a:moveTo>
                    <a:lnTo>
                      <a:pt x="31623" y="0"/>
                    </a:lnTo>
                    <a:lnTo>
                      <a:pt x="0" y="0"/>
                    </a:lnTo>
                    <a:close/>
                  </a:path>
                </a:pathLst>
              </a:custGeom>
              <a:solidFill>
                <a:srgbClr val="FFC581">
                  <a:alpha val="36080"/>
                </a:srgbClr>
              </a:solidFill>
              <a:ln>
                <a:noFill/>
              </a:ln>
            </p:spPr>
          </p:sp>
        </p:grpSp>
      </p:grpSp>
      <p:grpSp>
        <p:nvGrpSpPr>
          <p:cNvPr id="340" name="Google Shape;340;p8"/>
          <p:cNvGrpSpPr/>
          <p:nvPr/>
        </p:nvGrpSpPr>
        <p:grpSpPr>
          <a:xfrm flipH="1">
            <a:off x="993915" y="5295749"/>
            <a:ext cx="4159251" cy="1989708"/>
            <a:chOff x="6667499" y="3509962"/>
            <a:chExt cx="3119438" cy="1492281"/>
          </a:xfrm>
        </p:grpSpPr>
        <p:sp>
          <p:nvSpPr>
            <p:cNvPr id="341" name="Google Shape;341;p8"/>
            <p:cNvSpPr/>
            <p:nvPr/>
          </p:nvSpPr>
          <p:spPr>
            <a:xfrm>
              <a:off x="6667499" y="360206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2" name="Google Shape;342;p8"/>
            <p:cNvSpPr/>
            <p:nvPr/>
          </p:nvSpPr>
          <p:spPr>
            <a:xfrm>
              <a:off x="7053262" y="3757612"/>
              <a:ext cx="266700" cy="1244631"/>
            </a:xfrm>
            <a:custGeom>
              <a:avLst/>
              <a:gdLst/>
              <a:ahLst/>
              <a:cxnLst/>
              <a:rect l="l" t="t" r="r" b="b"/>
              <a:pathLst>
                <a:path w="266700" h="1244631" extrusionOk="0">
                  <a:moveTo>
                    <a:pt x="0" y="0"/>
                  </a:moveTo>
                  <a:lnTo>
                    <a:pt x="266700" y="0"/>
                  </a:lnTo>
                  <a:lnTo>
                    <a:pt x="266700" y="1244632"/>
                  </a:lnTo>
                  <a:lnTo>
                    <a:pt x="0" y="12446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3" name="Google Shape;343;p8"/>
            <p:cNvSpPr/>
            <p:nvPr/>
          </p:nvSpPr>
          <p:spPr>
            <a:xfrm>
              <a:off x="7234237" y="3986212"/>
              <a:ext cx="266700" cy="1016031"/>
            </a:xfrm>
            <a:custGeom>
              <a:avLst/>
              <a:gdLst/>
              <a:ahLst/>
              <a:cxnLst/>
              <a:rect l="l" t="t" r="r" b="b"/>
              <a:pathLst>
                <a:path w="266700" h="1016031" extrusionOk="0">
                  <a:moveTo>
                    <a:pt x="0" y="0"/>
                  </a:moveTo>
                  <a:lnTo>
                    <a:pt x="266700" y="0"/>
                  </a:lnTo>
                  <a:lnTo>
                    <a:pt x="266700" y="1016032"/>
                  </a:lnTo>
                  <a:lnTo>
                    <a:pt x="0" y="101603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4" name="Google Shape;344;p8"/>
            <p:cNvSpPr/>
            <p:nvPr/>
          </p:nvSpPr>
          <p:spPr>
            <a:xfrm>
              <a:off x="7386637" y="3757612"/>
              <a:ext cx="266700" cy="1244631"/>
            </a:xfrm>
            <a:custGeom>
              <a:avLst/>
              <a:gdLst/>
              <a:ahLst/>
              <a:cxnLst/>
              <a:rect l="l" t="t" r="r" b="b"/>
              <a:pathLst>
                <a:path w="266700" h="1244631" extrusionOk="0">
                  <a:moveTo>
                    <a:pt x="0" y="0"/>
                  </a:moveTo>
                  <a:lnTo>
                    <a:pt x="266700" y="0"/>
                  </a:lnTo>
                  <a:lnTo>
                    <a:pt x="266700" y="1244632"/>
                  </a:lnTo>
                  <a:lnTo>
                    <a:pt x="0" y="12446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5" name="Google Shape;345;p8"/>
            <p:cNvSpPr/>
            <p:nvPr/>
          </p:nvSpPr>
          <p:spPr>
            <a:xfrm>
              <a:off x="8824912" y="3935443"/>
              <a:ext cx="419100" cy="1066800"/>
            </a:xfrm>
            <a:custGeom>
              <a:avLst/>
              <a:gdLst/>
              <a:ahLst/>
              <a:cxnLst/>
              <a:rect l="l" t="t" r="r" b="b"/>
              <a:pathLst>
                <a:path w="419100" h="1066800" extrusionOk="0">
                  <a:moveTo>
                    <a:pt x="419100" y="1066800"/>
                  </a:moveTo>
                  <a:lnTo>
                    <a:pt x="419100" y="298418"/>
                  </a:lnTo>
                  <a:lnTo>
                    <a:pt x="333375" y="298418"/>
                  </a:lnTo>
                  <a:lnTo>
                    <a:pt x="333375" y="155543"/>
                  </a:lnTo>
                  <a:lnTo>
                    <a:pt x="209550" y="0"/>
                  </a:lnTo>
                  <a:lnTo>
                    <a:pt x="85725" y="155543"/>
                  </a:lnTo>
                  <a:lnTo>
                    <a:pt x="85725" y="298418"/>
                  </a:lnTo>
                  <a:lnTo>
                    <a:pt x="0" y="298418"/>
                  </a:lnTo>
                  <a:lnTo>
                    <a:pt x="0" y="1066800"/>
                  </a:lnTo>
                  <a:lnTo>
                    <a:pt x="419100" y="1066800"/>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6" name="Google Shape;346;p8"/>
            <p:cNvSpPr/>
            <p:nvPr/>
          </p:nvSpPr>
          <p:spPr>
            <a:xfrm>
              <a:off x="7653337" y="3881437"/>
              <a:ext cx="419100" cy="1120806"/>
            </a:xfrm>
            <a:custGeom>
              <a:avLst/>
              <a:gdLst/>
              <a:ahLst/>
              <a:cxnLst/>
              <a:rect l="l" t="t" r="r" b="b"/>
              <a:pathLst>
                <a:path w="419100" h="1120806" extrusionOk="0">
                  <a:moveTo>
                    <a:pt x="419100" y="112080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1120807"/>
                  </a:lnTo>
                  <a:lnTo>
                    <a:pt x="419100" y="11208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7" name="Google Shape;347;p8"/>
            <p:cNvSpPr/>
            <p:nvPr/>
          </p:nvSpPr>
          <p:spPr>
            <a:xfrm>
              <a:off x="7953374" y="3509962"/>
              <a:ext cx="257175" cy="1489900"/>
            </a:xfrm>
            <a:custGeom>
              <a:avLst/>
              <a:gdLst/>
              <a:ahLst/>
              <a:cxnLst/>
              <a:rect l="l" t="t" r="r" b="b"/>
              <a:pathLst>
                <a:path w="257175" h="1489900" extrusionOk="0">
                  <a:moveTo>
                    <a:pt x="209550" y="238792"/>
                  </a:moveTo>
                  <a:lnTo>
                    <a:pt x="209550" y="152781"/>
                  </a:lnTo>
                  <a:lnTo>
                    <a:pt x="152400" y="152781"/>
                  </a:lnTo>
                  <a:lnTo>
                    <a:pt x="152400" y="0"/>
                  </a:lnTo>
                  <a:lnTo>
                    <a:pt x="114300" y="0"/>
                  </a:lnTo>
                  <a:lnTo>
                    <a:pt x="114300" y="152781"/>
                  </a:lnTo>
                  <a:lnTo>
                    <a:pt x="57150" y="152781"/>
                  </a:lnTo>
                  <a:lnTo>
                    <a:pt x="57150" y="238792"/>
                  </a:lnTo>
                  <a:lnTo>
                    <a:pt x="0" y="238792"/>
                  </a:lnTo>
                  <a:lnTo>
                    <a:pt x="0" y="1489901"/>
                  </a:lnTo>
                  <a:lnTo>
                    <a:pt x="257175" y="1489901"/>
                  </a:lnTo>
                  <a:lnTo>
                    <a:pt x="257175" y="238792"/>
                  </a:lnTo>
                  <a:lnTo>
                    <a:pt x="209550" y="23879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8" name="Google Shape;348;p8"/>
            <p:cNvSpPr/>
            <p:nvPr/>
          </p:nvSpPr>
          <p:spPr>
            <a:xfrm>
              <a:off x="8334374" y="3567112"/>
              <a:ext cx="419100" cy="1432750"/>
            </a:xfrm>
            <a:custGeom>
              <a:avLst/>
              <a:gdLst/>
              <a:ahLst/>
              <a:cxnLst/>
              <a:rect l="l" t="t" r="r" b="b"/>
              <a:pathLst>
                <a:path w="419100" h="1432750" extrusionOk="0">
                  <a:moveTo>
                    <a:pt x="228600" y="0"/>
                  </a:moveTo>
                  <a:lnTo>
                    <a:pt x="228600" y="115919"/>
                  </a:lnTo>
                  <a:lnTo>
                    <a:pt x="85725" y="115919"/>
                  </a:lnTo>
                  <a:lnTo>
                    <a:pt x="85725" y="273939"/>
                  </a:lnTo>
                  <a:lnTo>
                    <a:pt x="0" y="273939"/>
                  </a:lnTo>
                  <a:lnTo>
                    <a:pt x="0" y="1432751"/>
                  </a:lnTo>
                  <a:lnTo>
                    <a:pt x="419100" y="1432751"/>
                  </a:lnTo>
                  <a:lnTo>
                    <a:pt x="419100" y="1158812"/>
                  </a:lnTo>
                  <a:lnTo>
                    <a:pt x="419100" y="273939"/>
                  </a:lnTo>
                  <a:lnTo>
                    <a:pt x="419100" y="0"/>
                  </a:lnTo>
                  <a:lnTo>
                    <a:pt x="228600" y="0"/>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49" name="Google Shape;349;p8"/>
            <p:cNvSpPr/>
            <p:nvPr/>
          </p:nvSpPr>
          <p:spPr>
            <a:xfrm>
              <a:off x="8091487" y="391953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50" name="Google Shape;350;p8"/>
            <p:cNvSpPr/>
            <p:nvPr/>
          </p:nvSpPr>
          <p:spPr>
            <a:xfrm>
              <a:off x="8653462" y="385286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51" name="Google Shape;351;p8"/>
            <p:cNvSpPr/>
            <p:nvPr/>
          </p:nvSpPr>
          <p:spPr>
            <a:xfrm>
              <a:off x="9205912" y="4062412"/>
              <a:ext cx="238125" cy="939831"/>
            </a:xfrm>
            <a:custGeom>
              <a:avLst/>
              <a:gdLst/>
              <a:ahLst/>
              <a:cxnLst/>
              <a:rect l="l" t="t" r="r" b="b"/>
              <a:pathLst>
                <a:path w="238125" h="939831" extrusionOk="0">
                  <a:moveTo>
                    <a:pt x="0" y="0"/>
                  </a:moveTo>
                  <a:lnTo>
                    <a:pt x="238125" y="0"/>
                  </a:lnTo>
                  <a:lnTo>
                    <a:pt x="238125" y="939832"/>
                  </a:lnTo>
                  <a:lnTo>
                    <a:pt x="0" y="9398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52" name="Google Shape;352;p8"/>
            <p:cNvSpPr/>
            <p:nvPr/>
          </p:nvSpPr>
          <p:spPr>
            <a:xfrm>
              <a:off x="9424987" y="4214812"/>
              <a:ext cx="266700" cy="787431"/>
            </a:xfrm>
            <a:custGeom>
              <a:avLst/>
              <a:gdLst/>
              <a:ahLst/>
              <a:cxnLst/>
              <a:rect l="l" t="t" r="r" b="b"/>
              <a:pathLst>
                <a:path w="266700" h="787431" extrusionOk="0">
                  <a:moveTo>
                    <a:pt x="0" y="0"/>
                  </a:moveTo>
                  <a:lnTo>
                    <a:pt x="266700" y="0"/>
                  </a:lnTo>
                  <a:lnTo>
                    <a:pt x="266700" y="787432"/>
                  </a:lnTo>
                  <a:lnTo>
                    <a:pt x="0" y="78743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53" name="Google Shape;353;p8"/>
            <p:cNvSpPr/>
            <p:nvPr/>
          </p:nvSpPr>
          <p:spPr>
            <a:xfrm>
              <a:off x="9520237" y="4319587"/>
              <a:ext cx="266700" cy="682656"/>
            </a:xfrm>
            <a:custGeom>
              <a:avLst/>
              <a:gdLst/>
              <a:ahLst/>
              <a:cxnLst/>
              <a:rect l="l" t="t" r="r" b="b"/>
              <a:pathLst>
                <a:path w="266700" h="682656" extrusionOk="0">
                  <a:moveTo>
                    <a:pt x="0" y="0"/>
                  </a:moveTo>
                  <a:lnTo>
                    <a:pt x="266700" y="0"/>
                  </a:lnTo>
                  <a:lnTo>
                    <a:pt x="266700" y="682657"/>
                  </a:lnTo>
                  <a:lnTo>
                    <a:pt x="0" y="68265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354" name="Google Shape;354;p8"/>
          <p:cNvGrpSpPr/>
          <p:nvPr/>
        </p:nvGrpSpPr>
        <p:grpSpPr>
          <a:xfrm>
            <a:off x="-3985" y="5600549"/>
            <a:ext cx="12199597" cy="1989708"/>
            <a:chOff x="-2989" y="3895612"/>
            <a:chExt cx="9149698" cy="1492281"/>
          </a:xfrm>
        </p:grpSpPr>
        <p:grpSp>
          <p:nvGrpSpPr>
            <p:cNvPr id="355" name="Google Shape;355;p8"/>
            <p:cNvGrpSpPr/>
            <p:nvPr/>
          </p:nvGrpSpPr>
          <p:grpSpPr>
            <a:xfrm flipH="1">
              <a:off x="-2989" y="3895612"/>
              <a:ext cx="5962650" cy="1492281"/>
              <a:chOff x="3281362" y="1852612"/>
              <a:chExt cx="5962650" cy="1492281"/>
            </a:xfrm>
          </p:grpSpPr>
          <p:sp>
            <p:nvSpPr>
              <p:cNvPr id="356" name="Google Shape;356;p8"/>
              <p:cNvSpPr/>
              <p:nvPr/>
            </p:nvSpPr>
            <p:spPr>
              <a:xfrm>
                <a:off x="44957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3"/>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57" name="Google Shape;357;p8"/>
              <p:cNvSpPr/>
              <p:nvPr/>
            </p:nvSpPr>
            <p:spPr>
              <a:xfrm>
                <a:off x="3281362" y="2357437"/>
                <a:ext cx="419100" cy="987456"/>
              </a:xfrm>
              <a:custGeom>
                <a:avLst/>
                <a:gdLst/>
                <a:ahLst/>
                <a:cxnLst/>
                <a:rect l="l" t="t" r="r" b="b"/>
                <a:pathLst>
                  <a:path w="419100" h="987456" extrusionOk="0">
                    <a:moveTo>
                      <a:pt x="419100" y="98745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987457"/>
                    </a:lnTo>
                    <a:lnTo>
                      <a:pt x="419100" y="987457"/>
                    </a:lnTo>
                    <a:close/>
                  </a:path>
                </a:pathLst>
              </a:custGeom>
              <a:solidFill>
                <a:schemeClr val="accen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58" name="Google Shape;358;p8"/>
              <p:cNvSpPr/>
              <p:nvPr/>
            </p:nvSpPr>
            <p:spPr>
              <a:xfrm>
                <a:off x="3605212" y="2300287"/>
                <a:ext cx="257175" cy="1044606"/>
              </a:xfrm>
              <a:custGeom>
                <a:avLst/>
                <a:gdLst/>
                <a:ahLst/>
                <a:cxnLst/>
                <a:rect l="l" t="t" r="r" b="b"/>
                <a:pathLst>
                  <a:path w="257175" h="1044606" extrusionOk="0">
                    <a:moveTo>
                      <a:pt x="257175" y="1044607"/>
                    </a:moveTo>
                    <a:lnTo>
                      <a:pt x="257175" y="238125"/>
                    </a:lnTo>
                    <a:lnTo>
                      <a:pt x="209550" y="238125"/>
                    </a:lnTo>
                    <a:lnTo>
                      <a:pt x="209550" y="152400"/>
                    </a:lnTo>
                    <a:lnTo>
                      <a:pt x="152400" y="152400"/>
                    </a:lnTo>
                    <a:lnTo>
                      <a:pt x="152400" y="0"/>
                    </a:lnTo>
                    <a:lnTo>
                      <a:pt x="114300" y="0"/>
                    </a:lnTo>
                    <a:lnTo>
                      <a:pt x="114300" y="152400"/>
                    </a:lnTo>
                    <a:lnTo>
                      <a:pt x="57150" y="152400"/>
                    </a:lnTo>
                    <a:lnTo>
                      <a:pt x="57150" y="238125"/>
                    </a:lnTo>
                    <a:lnTo>
                      <a:pt x="0" y="238125"/>
                    </a:lnTo>
                    <a:lnTo>
                      <a:pt x="0" y="1044607"/>
                    </a:lnTo>
                    <a:lnTo>
                      <a:pt x="257175" y="1044607"/>
                    </a:lnTo>
                    <a:close/>
                  </a:path>
                </a:pathLst>
              </a:custGeom>
              <a:solidFill>
                <a:schemeClr val="accent4"/>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59" name="Google Shape;359;p8"/>
              <p:cNvSpPr/>
              <p:nvPr/>
            </p:nvSpPr>
            <p:spPr>
              <a:xfrm>
                <a:off x="4057649" y="2024062"/>
                <a:ext cx="419100" cy="1318450"/>
              </a:xfrm>
              <a:custGeom>
                <a:avLst/>
                <a:gdLst/>
                <a:ahLst/>
                <a:cxnLst/>
                <a:rect l="l" t="t" r="r" b="b"/>
                <a:pathLst>
                  <a:path w="419100" h="1318450" extrusionOk="0">
                    <a:moveTo>
                      <a:pt x="228600" y="0"/>
                    </a:moveTo>
                    <a:lnTo>
                      <a:pt x="228600" y="106680"/>
                    </a:lnTo>
                    <a:lnTo>
                      <a:pt x="85725" y="106680"/>
                    </a:lnTo>
                    <a:lnTo>
                      <a:pt x="85725" y="252031"/>
                    </a:lnTo>
                    <a:lnTo>
                      <a:pt x="0" y="252031"/>
                    </a:lnTo>
                    <a:lnTo>
                      <a:pt x="0" y="1318451"/>
                    </a:lnTo>
                    <a:lnTo>
                      <a:pt x="419100" y="1318451"/>
                    </a:lnTo>
                    <a:lnTo>
                      <a:pt x="419100" y="1066324"/>
                    </a:lnTo>
                    <a:lnTo>
                      <a:pt x="419100" y="252031"/>
                    </a:lnTo>
                    <a:lnTo>
                      <a:pt x="419100" y="0"/>
                    </a:lnTo>
                    <a:lnTo>
                      <a:pt x="228600" y="0"/>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0" name="Google Shape;360;p8"/>
              <p:cNvSpPr/>
              <p:nvPr/>
            </p:nvSpPr>
            <p:spPr>
              <a:xfrm>
                <a:off x="37480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1" name="Google Shape;361;p8"/>
              <p:cNvSpPr/>
              <p:nvPr/>
            </p:nvSpPr>
            <p:spPr>
              <a:xfrm>
                <a:off x="4310062" y="219551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2" name="Google Shape;362;p8"/>
              <p:cNvSpPr/>
              <p:nvPr/>
            </p:nvSpPr>
            <p:spPr>
              <a:xfrm>
                <a:off x="4881562" y="2433637"/>
                <a:ext cx="266700" cy="911256"/>
              </a:xfrm>
              <a:custGeom>
                <a:avLst/>
                <a:gdLst/>
                <a:ahLst/>
                <a:cxnLst/>
                <a:rect l="l" t="t" r="r" b="b"/>
                <a:pathLst>
                  <a:path w="266700" h="911256" extrusionOk="0">
                    <a:moveTo>
                      <a:pt x="0" y="0"/>
                    </a:moveTo>
                    <a:lnTo>
                      <a:pt x="266700" y="0"/>
                    </a:lnTo>
                    <a:lnTo>
                      <a:pt x="266700" y="911257"/>
                    </a:lnTo>
                    <a:lnTo>
                      <a:pt x="0" y="91125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3" name="Google Shape;363;p8"/>
              <p:cNvSpPr/>
              <p:nvPr/>
            </p:nvSpPr>
            <p:spPr>
              <a:xfrm>
                <a:off x="5062537" y="2328862"/>
                <a:ext cx="266700" cy="1016031"/>
              </a:xfrm>
              <a:custGeom>
                <a:avLst/>
                <a:gdLst/>
                <a:ahLst/>
                <a:cxnLst/>
                <a:rect l="l" t="t" r="r" b="b"/>
                <a:pathLst>
                  <a:path w="266700" h="1016031" extrusionOk="0">
                    <a:moveTo>
                      <a:pt x="0" y="0"/>
                    </a:moveTo>
                    <a:lnTo>
                      <a:pt x="266700" y="0"/>
                    </a:lnTo>
                    <a:lnTo>
                      <a:pt x="266700" y="1016032"/>
                    </a:lnTo>
                    <a:lnTo>
                      <a:pt x="0" y="101603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4" name="Google Shape;364;p8"/>
              <p:cNvSpPr/>
              <p:nvPr/>
            </p:nvSpPr>
            <p:spPr>
              <a:xfrm>
                <a:off x="5214937" y="2100262"/>
                <a:ext cx="266700" cy="1244631"/>
              </a:xfrm>
              <a:custGeom>
                <a:avLst/>
                <a:gdLst/>
                <a:ahLst/>
                <a:cxnLst/>
                <a:rect l="l" t="t" r="r" b="b"/>
                <a:pathLst>
                  <a:path w="266700" h="1244631" extrusionOk="0">
                    <a:moveTo>
                      <a:pt x="0" y="0"/>
                    </a:moveTo>
                    <a:lnTo>
                      <a:pt x="266700" y="0"/>
                    </a:lnTo>
                    <a:lnTo>
                      <a:pt x="266700" y="1244632"/>
                    </a:lnTo>
                    <a:lnTo>
                      <a:pt x="0" y="12446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5" name="Google Shape;365;p8"/>
              <p:cNvSpPr/>
              <p:nvPr/>
            </p:nvSpPr>
            <p:spPr>
              <a:xfrm>
                <a:off x="6667499" y="194471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6" name="Google Shape;366;p8"/>
              <p:cNvSpPr/>
              <p:nvPr/>
            </p:nvSpPr>
            <p:spPr>
              <a:xfrm>
                <a:off x="5457824" y="1909762"/>
                <a:ext cx="419100" cy="1428750"/>
              </a:xfrm>
              <a:custGeom>
                <a:avLst/>
                <a:gdLst/>
                <a:ahLst/>
                <a:cxnLst/>
                <a:rect l="l" t="t" r="r" b="b"/>
                <a:pathLst>
                  <a:path w="419100" h="1428750" extrusionOk="0">
                    <a:moveTo>
                      <a:pt x="333375" y="381000"/>
                    </a:moveTo>
                    <a:lnTo>
                      <a:pt x="333375" y="238125"/>
                    </a:lnTo>
                    <a:lnTo>
                      <a:pt x="238125" y="238125"/>
                    </a:lnTo>
                    <a:lnTo>
                      <a:pt x="238125" y="0"/>
                    </a:lnTo>
                    <a:lnTo>
                      <a:pt x="180975" y="0"/>
                    </a:lnTo>
                    <a:lnTo>
                      <a:pt x="180975" y="238125"/>
                    </a:lnTo>
                    <a:lnTo>
                      <a:pt x="85725" y="238125"/>
                    </a:lnTo>
                    <a:lnTo>
                      <a:pt x="85725" y="381000"/>
                    </a:lnTo>
                    <a:lnTo>
                      <a:pt x="0" y="381000"/>
                    </a:lnTo>
                    <a:lnTo>
                      <a:pt x="0" y="1428750"/>
                    </a:lnTo>
                    <a:lnTo>
                      <a:pt x="419100" y="1428750"/>
                    </a:lnTo>
                    <a:lnTo>
                      <a:pt x="419100" y="381000"/>
                    </a:lnTo>
                    <a:lnTo>
                      <a:pt x="333375" y="381000"/>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7" name="Google Shape;367;p8"/>
              <p:cNvSpPr/>
              <p:nvPr/>
            </p:nvSpPr>
            <p:spPr>
              <a:xfrm>
                <a:off x="5781674" y="1852612"/>
                <a:ext cx="257175" cy="1485900"/>
              </a:xfrm>
              <a:custGeom>
                <a:avLst/>
                <a:gdLst/>
                <a:ahLst/>
                <a:cxnLst/>
                <a:rect l="l" t="t" r="r" b="b"/>
                <a:pathLst>
                  <a:path w="257175" h="1485900" extrusionOk="0">
                    <a:moveTo>
                      <a:pt x="209550" y="238125"/>
                    </a:moveTo>
                    <a:lnTo>
                      <a:pt x="209550" y="152400"/>
                    </a:lnTo>
                    <a:lnTo>
                      <a:pt x="152400" y="152400"/>
                    </a:lnTo>
                    <a:lnTo>
                      <a:pt x="152400" y="0"/>
                    </a:lnTo>
                    <a:lnTo>
                      <a:pt x="114300" y="0"/>
                    </a:lnTo>
                    <a:lnTo>
                      <a:pt x="114300" y="152400"/>
                    </a:lnTo>
                    <a:lnTo>
                      <a:pt x="57150" y="152400"/>
                    </a:lnTo>
                    <a:lnTo>
                      <a:pt x="57150" y="238125"/>
                    </a:lnTo>
                    <a:lnTo>
                      <a:pt x="0" y="238125"/>
                    </a:lnTo>
                    <a:lnTo>
                      <a:pt x="0" y="1485900"/>
                    </a:lnTo>
                    <a:lnTo>
                      <a:pt x="257175" y="1485900"/>
                    </a:lnTo>
                    <a:lnTo>
                      <a:pt x="257175" y="238125"/>
                    </a:lnTo>
                    <a:lnTo>
                      <a:pt x="209550" y="238125"/>
                    </a:lnTo>
                    <a:close/>
                  </a:path>
                </a:pathLst>
              </a:custGeom>
              <a:solidFill>
                <a:schemeClr val="accent4"/>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8" name="Google Shape;368;p8"/>
              <p:cNvSpPr/>
              <p:nvPr/>
            </p:nvSpPr>
            <p:spPr>
              <a:xfrm>
                <a:off x="6162674" y="1909762"/>
                <a:ext cx="419100" cy="1432750"/>
              </a:xfrm>
              <a:custGeom>
                <a:avLst/>
                <a:gdLst/>
                <a:ahLst/>
                <a:cxnLst/>
                <a:rect l="l" t="t" r="r" b="b"/>
                <a:pathLst>
                  <a:path w="419100" h="1432750" extrusionOk="0">
                    <a:moveTo>
                      <a:pt x="228600" y="0"/>
                    </a:moveTo>
                    <a:lnTo>
                      <a:pt x="228600" y="115919"/>
                    </a:lnTo>
                    <a:lnTo>
                      <a:pt x="85725" y="115919"/>
                    </a:lnTo>
                    <a:lnTo>
                      <a:pt x="85725" y="273939"/>
                    </a:lnTo>
                    <a:lnTo>
                      <a:pt x="0" y="273939"/>
                    </a:lnTo>
                    <a:lnTo>
                      <a:pt x="0" y="1432751"/>
                    </a:lnTo>
                    <a:lnTo>
                      <a:pt x="419100" y="1432751"/>
                    </a:lnTo>
                    <a:lnTo>
                      <a:pt x="419100" y="1158812"/>
                    </a:lnTo>
                    <a:lnTo>
                      <a:pt x="419100" y="273939"/>
                    </a:lnTo>
                    <a:lnTo>
                      <a:pt x="419100" y="0"/>
                    </a:lnTo>
                    <a:lnTo>
                      <a:pt x="228600" y="0"/>
                    </a:lnTo>
                    <a:close/>
                  </a:path>
                </a:pathLst>
              </a:custGeom>
              <a:solidFill>
                <a:schemeClr val="accent3"/>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69" name="Google Shape;369;p8"/>
              <p:cNvSpPr/>
              <p:nvPr/>
            </p:nvSpPr>
            <p:spPr>
              <a:xfrm>
                <a:off x="59197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0" name="Google Shape;370;p8"/>
              <p:cNvSpPr/>
              <p:nvPr/>
            </p:nvSpPr>
            <p:spPr>
              <a:xfrm>
                <a:off x="6481762" y="219551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1" name="Google Shape;371;p8"/>
              <p:cNvSpPr/>
              <p:nvPr/>
            </p:nvSpPr>
            <p:spPr>
              <a:xfrm>
                <a:off x="7053262" y="2100262"/>
                <a:ext cx="266700" cy="1244631"/>
              </a:xfrm>
              <a:custGeom>
                <a:avLst/>
                <a:gdLst/>
                <a:ahLst/>
                <a:cxnLst/>
                <a:rect l="l" t="t" r="r" b="b"/>
                <a:pathLst>
                  <a:path w="266700" h="1244631" extrusionOk="0">
                    <a:moveTo>
                      <a:pt x="0" y="0"/>
                    </a:moveTo>
                    <a:lnTo>
                      <a:pt x="266700" y="0"/>
                    </a:lnTo>
                    <a:lnTo>
                      <a:pt x="266700" y="1244632"/>
                    </a:lnTo>
                    <a:lnTo>
                      <a:pt x="0" y="124463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2" name="Google Shape;372;p8"/>
              <p:cNvSpPr/>
              <p:nvPr/>
            </p:nvSpPr>
            <p:spPr>
              <a:xfrm>
                <a:off x="7234237" y="2328862"/>
                <a:ext cx="266700" cy="1016031"/>
              </a:xfrm>
              <a:custGeom>
                <a:avLst/>
                <a:gdLst/>
                <a:ahLst/>
                <a:cxnLst/>
                <a:rect l="l" t="t" r="r" b="b"/>
                <a:pathLst>
                  <a:path w="266700" h="1016031" extrusionOk="0">
                    <a:moveTo>
                      <a:pt x="0" y="0"/>
                    </a:moveTo>
                    <a:lnTo>
                      <a:pt x="266700" y="0"/>
                    </a:lnTo>
                    <a:lnTo>
                      <a:pt x="266700" y="1016032"/>
                    </a:lnTo>
                    <a:lnTo>
                      <a:pt x="0" y="10160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3" name="Google Shape;373;p8"/>
              <p:cNvSpPr/>
              <p:nvPr/>
            </p:nvSpPr>
            <p:spPr>
              <a:xfrm>
                <a:off x="7386637" y="2100262"/>
                <a:ext cx="266700" cy="1244631"/>
              </a:xfrm>
              <a:custGeom>
                <a:avLst/>
                <a:gdLst/>
                <a:ahLst/>
                <a:cxnLst/>
                <a:rect l="l" t="t" r="r" b="b"/>
                <a:pathLst>
                  <a:path w="266700" h="1244631" extrusionOk="0">
                    <a:moveTo>
                      <a:pt x="0" y="0"/>
                    </a:moveTo>
                    <a:lnTo>
                      <a:pt x="266700" y="0"/>
                    </a:lnTo>
                    <a:lnTo>
                      <a:pt x="266700" y="1244632"/>
                    </a:lnTo>
                    <a:lnTo>
                      <a:pt x="0" y="12446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4" name="Google Shape;374;p8"/>
              <p:cNvSpPr/>
              <p:nvPr/>
            </p:nvSpPr>
            <p:spPr>
              <a:xfrm>
                <a:off x="8824912" y="2278093"/>
                <a:ext cx="419100" cy="1066800"/>
              </a:xfrm>
              <a:custGeom>
                <a:avLst/>
                <a:gdLst/>
                <a:ahLst/>
                <a:cxnLst/>
                <a:rect l="l" t="t" r="r" b="b"/>
                <a:pathLst>
                  <a:path w="419100" h="1066800" extrusionOk="0">
                    <a:moveTo>
                      <a:pt x="419100" y="1066800"/>
                    </a:moveTo>
                    <a:lnTo>
                      <a:pt x="419100" y="298418"/>
                    </a:lnTo>
                    <a:lnTo>
                      <a:pt x="333375" y="298418"/>
                    </a:lnTo>
                    <a:lnTo>
                      <a:pt x="333375" y="155543"/>
                    </a:lnTo>
                    <a:lnTo>
                      <a:pt x="209550" y="0"/>
                    </a:lnTo>
                    <a:lnTo>
                      <a:pt x="85725" y="155543"/>
                    </a:lnTo>
                    <a:lnTo>
                      <a:pt x="85725" y="298418"/>
                    </a:lnTo>
                    <a:lnTo>
                      <a:pt x="0" y="298418"/>
                    </a:lnTo>
                    <a:lnTo>
                      <a:pt x="0" y="1066800"/>
                    </a:lnTo>
                    <a:lnTo>
                      <a:pt x="419100" y="1066800"/>
                    </a:lnTo>
                    <a:close/>
                  </a:path>
                </a:pathLst>
              </a:custGeom>
              <a:solidFill>
                <a:schemeClr val="accent4"/>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5" name="Google Shape;375;p8"/>
              <p:cNvSpPr/>
              <p:nvPr/>
            </p:nvSpPr>
            <p:spPr>
              <a:xfrm>
                <a:off x="7577137" y="2224087"/>
                <a:ext cx="419100" cy="1120806"/>
              </a:xfrm>
              <a:custGeom>
                <a:avLst/>
                <a:gdLst/>
                <a:ahLst/>
                <a:cxnLst/>
                <a:rect l="l" t="t" r="r" b="b"/>
                <a:pathLst>
                  <a:path w="419100" h="1120806" extrusionOk="0">
                    <a:moveTo>
                      <a:pt x="419100" y="112080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1120807"/>
                    </a:lnTo>
                    <a:lnTo>
                      <a:pt x="419100" y="11208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6" name="Google Shape;376;p8"/>
              <p:cNvSpPr/>
              <p:nvPr/>
            </p:nvSpPr>
            <p:spPr>
              <a:xfrm>
                <a:off x="7953374" y="1852612"/>
                <a:ext cx="257175" cy="1489900"/>
              </a:xfrm>
              <a:custGeom>
                <a:avLst/>
                <a:gdLst/>
                <a:ahLst/>
                <a:cxnLst/>
                <a:rect l="l" t="t" r="r" b="b"/>
                <a:pathLst>
                  <a:path w="257175" h="1489900" extrusionOk="0">
                    <a:moveTo>
                      <a:pt x="209550" y="238792"/>
                    </a:moveTo>
                    <a:lnTo>
                      <a:pt x="209550" y="152781"/>
                    </a:lnTo>
                    <a:lnTo>
                      <a:pt x="152400" y="152781"/>
                    </a:lnTo>
                    <a:lnTo>
                      <a:pt x="152400" y="0"/>
                    </a:lnTo>
                    <a:lnTo>
                      <a:pt x="114300" y="0"/>
                    </a:lnTo>
                    <a:lnTo>
                      <a:pt x="114300" y="152781"/>
                    </a:lnTo>
                    <a:lnTo>
                      <a:pt x="57150" y="152781"/>
                    </a:lnTo>
                    <a:lnTo>
                      <a:pt x="57150" y="238792"/>
                    </a:lnTo>
                    <a:lnTo>
                      <a:pt x="0" y="238792"/>
                    </a:lnTo>
                    <a:lnTo>
                      <a:pt x="0" y="1489901"/>
                    </a:lnTo>
                    <a:lnTo>
                      <a:pt x="257175" y="1489901"/>
                    </a:lnTo>
                    <a:lnTo>
                      <a:pt x="257175" y="238792"/>
                    </a:lnTo>
                    <a:lnTo>
                      <a:pt x="209550" y="23879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7" name="Google Shape;377;p8"/>
              <p:cNvSpPr/>
              <p:nvPr/>
            </p:nvSpPr>
            <p:spPr>
              <a:xfrm>
                <a:off x="8334374" y="1909762"/>
                <a:ext cx="419100" cy="1432750"/>
              </a:xfrm>
              <a:custGeom>
                <a:avLst/>
                <a:gdLst/>
                <a:ahLst/>
                <a:cxnLst/>
                <a:rect l="l" t="t" r="r" b="b"/>
                <a:pathLst>
                  <a:path w="419100" h="1432750" extrusionOk="0">
                    <a:moveTo>
                      <a:pt x="228600" y="0"/>
                    </a:moveTo>
                    <a:lnTo>
                      <a:pt x="228600" y="115919"/>
                    </a:lnTo>
                    <a:lnTo>
                      <a:pt x="85725" y="115919"/>
                    </a:lnTo>
                    <a:lnTo>
                      <a:pt x="85725" y="273939"/>
                    </a:lnTo>
                    <a:lnTo>
                      <a:pt x="0" y="273939"/>
                    </a:lnTo>
                    <a:lnTo>
                      <a:pt x="0" y="1432751"/>
                    </a:lnTo>
                    <a:lnTo>
                      <a:pt x="419100" y="1432751"/>
                    </a:lnTo>
                    <a:lnTo>
                      <a:pt x="419100" y="1158812"/>
                    </a:lnTo>
                    <a:lnTo>
                      <a:pt x="419100" y="273939"/>
                    </a:lnTo>
                    <a:lnTo>
                      <a:pt x="419100" y="0"/>
                    </a:lnTo>
                    <a:lnTo>
                      <a:pt x="228600" y="0"/>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8" name="Google Shape;378;p8"/>
              <p:cNvSpPr/>
              <p:nvPr/>
            </p:nvSpPr>
            <p:spPr>
              <a:xfrm>
                <a:off x="8091487" y="226218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79" name="Google Shape;379;p8"/>
              <p:cNvSpPr/>
              <p:nvPr/>
            </p:nvSpPr>
            <p:spPr>
              <a:xfrm>
                <a:off x="8653462" y="219551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380" name="Google Shape;380;p8"/>
            <p:cNvGrpSpPr/>
            <p:nvPr/>
          </p:nvGrpSpPr>
          <p:grpSpPr>
            <a:xfrm flipH="1">
              <a:off x="5959934" y="3895612"/>
              <a:ext cx="3186775" cy="1492281"/>
              <a:chOff x="6667499" y="3509962"/>
              <a:chExt cx="3186775" cy="1492281"/>
            </a:xfrm>
          </p:grpSpPr>
          <p:sp>
            <p:nvSpPr>
              <p:cNvPr id="381" name="Google Shape;381;p8"/>
              <p:cNvSpPr/>
              <p:nvPr/>
            </p:nvSpPr>
            <p:spPr>
              <a:xfrm>
                <a:off x="6667499" y="3602068"/>
                <a:ext cx="419100" cy="1397793"/>
              </a:xfrm>
              <a:custGeom>
                <a:avLst/>
                <a:gdLst/>
                <a:ahLst/>
                <a:cxnLst/>
                <a:rect l="l" t="t" r="r" b="b"/>
                <a:pathLst>
                  <a:path w="419100" h="1397793" extrusionOk="0">
                    <a:moveTo>
                      <a:pt x="333375" y="309848"/>
                    </a:moveTo>
                    <a:lnTo>
                      <a:pt x="333375" y="161544"/>
                    </a:lnTo>
                    <a:lnTo>
                      <a:pt x="209550" y="0"/>
                    </a:lnTo>
                    <a:lnTo>
                      <a:pt x="85725" y="161544"/>
                    </a:lnTo>
                    <a:lnTo>
                      <a:pt x="85725" y="309848"/>
                    </a:lnTo>
                    <a:lnTo>
                      <a:pt x="0" y="309848"/>
                    </a:lnTo>
                    <a:lnTo>
                      <a:pt x="0" y="1397794"/>
                    </a:lnTo>
                    <a:lnTo>
                      <a:pt x="419100" y="1397794"/>
                    </a:lnTo>
                    <a:lnTo>
                      <a:pt x="419100" y="309848"/>
                    </a:lnTo>
                    <a:lnTo>
                      <a:pt x="333375" y="309848"/>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2" name="Google Shape;382;p8"/>
              <p:cNvSpPr/>
              <p:nvPr/>
            </p:nvSpPr>
            <p:spPr>
              <a:xfrm>
                <a:off x="7053262" y="3757612"/>
                <a:ext cx="266700" cy="1244631"/>
              </a:xfrm>
              <a:custGeom>
                <a:avLst/>
                <a:gdLst/>
                <a:ahLst/>
                <a:cxnLst/>
                <a:rect l="l" t="t" r="r" b="b"/>
                <a:pathLst>
                  <a:path w="266700" h="1244631" extrusionOk="0">
                    <a:moveTo>
                      <a:pt x="0" y="0"/>
                    </a:moveTo>
                    <a:lnTo>
                      <a:pt x="266700" y="0"/>
                    </a:lnTo>
                    <a:lnTo>
                      <a:pt x="266700" y="1244632"/>
                    </a:lnTo>
                    <a:lnTo>
                      <a:pt x="0" y="12446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3" name="Google Shape;383;p8"/>
              <p:cNvSpPr/>
              <p:nvPr/>
            </p:nvSpPr>
            <p:spPr>
              <a:xfrm>
                <a:off x="7234237" y="3986212"/>
                <a:ext cx="266700" cy="1016031"/>
              </a:xfrm>
              <a:custGeom>
                <a:avLst/>
                <a:gdLst/>
                <a:ahLst/>
                <a:cxnLst/>
                <a:rect l="l" t="t" r="r" b="b"/>
                <a:pathLst>
                  <a:path w="266700" h="1016031" extrusionOk="0">
                    <a:moveTo>
                      <a:pt x="0" y="0"/>
                    </a:moveTo>
                    <a:lnTo>
                      <a:pt x="266700" y="0"/>
                    </a:lnTo>
                    <a:lnTo>
                      <a:pt x="266700" y="1016032"/>
                    </a:lnTo>
                    <a:lnTo>
                      <a:pt x="0" y="101603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4" name="Google Shape;384;p8"/>
              <p:cNvSpPr/>
              <p:nvPr/>
            </p:nvSpPr>
            <p:spPr>
              <a:xfrm>
                <a:off x="7386637" y="3757612"/>
                <a:ext cx="266700" cy="1244631"/>
              </a:xfrm>
              <a:custGeom>
                <a:avLst/>
                <a:gdLst/>
                <a:ahLst/>
                <a:cxnLst/>
                <a:rect l="l" t="t" r="r" b="b"/>
                <a:pathLst>
                  <a:path w="266700" h="1244631" extrusionOk="0">
                    <a:moveTo>
                      <a:pt x="0" y="0"/>
                    </a:moveTo>
                    <a:lnTo>
                      <a:pt x="266700" y="0"/>
                    </a:lnTo>
                    <a:lnTo>
                      <a:pt x="266700" y="1244632"/>
                    </a:lnTo>
                    <a:lnTo>
                      <a:pt x="0" y="12446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5" name="Google Shape;385;p8"/>
              <p:cNvSpPr/>
              <p:nvPr/>
            </p:nvSpPr>
            <p:spPr>
              <a:xfrm>
                <a:off x="8824912" y="3935443"/>
                <a:ext cx="419100" cy="1066800"/>
              </a:xfrm>
              <a:custGeom>
                <a:avLst/>
                <a:gdLst/>
                <a:ahLst/>
                <a:cxnLst/>
                <a:rect l="l" t="t" r="r" b="b"/>
                <a:pathLst>
                  <a:path w="419100" h="1066800" extrusionOk="0">
                    <a:moveTo>
                      <a:pt x="419100" y="1066800"/>
                    </a:moveTo>
                    <a:lnTo>
                      <a:pt x="419100" y="298418"/>
                    </a:lnTo>
                    <a:lnTo>
                      <a:pt x="333375" y="298418"/>
                    </a:lnTo>
                    <a:lnTo>
                      <a:pt x="333375" y="155543"/>
                    </a:lnTo>
                    <a:lnTo>
                      <a:pt x="209550" y="0"/>
                    </a:lnTo>
                    <a:lnTo>
                      <a:pt x="85725" y="155543"/>
                    </a:lnTo>
                    <a:lnTo>
                      <a:pt x="85725" y="298418"/>
                    </a:lnTo>
                    <a:lnTo>
                      <a:pt x="0" y="298418"/>
                    </a:lnTo>
                    <a:lnTo>
                      <a:pt x="0" y="1066800"/>
                    </a:lnTo>
                    <a:lnTo>
                      <a:pt x="419100" y="1066800"/>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6" name="Google Shape;386;p8"/>
              <p:cNvSpPr/>
              <p:nvPr/>
            </p:nvSpPr>
            <p:spPr>
              <a:xfrm>
                <a:off x="7653337" y="3881437"/>
                <a:ext cx="419100" cy="1120806"/>
              </a:xfrm>
              <a:custGeom>
                <a:avLst/>
                <a:gdLst/>
                <a:ahLst/>
                <a:cxnLst/>
                <a:rect l="l" t="t" r="r" b="b"/>
                <a:pathLst>
                  <a:path w="419100" h="1120806" extrusionOk="0">
                    <a:moveTo>
                      <a:pt x="419100" y="1120807"/>
                    </a:moveTo>
                    <a:lnTo>
                      <a:pt x="419100" y="381000"/>
                    </a:lnTo>
                    <a:lnTo>
                      <a:pt x="333375" y="381000"/>
                    </a:lnTo>
                    <a:lnTo>
                      <a:pt x="333375" y="238125"/>
                    </a:lnTo>
                    <a:lnTo>
                      <a:pt x="238125" y="238125"/>
                    </a:lnTo>
                    <a:lnTo>
                      <a:pt x="238125" y="0"/>
                    </a:lnTo>
                    <a:lnTo>
                      <a:pt x="180975" y="0"/>
                    </a:lnTo>
                    <a:lnTo>
                      <a:pt x="180975" y="238125"/>
                    </a:lnTo>
                    <a:lnTo>
                      <a:pt x="85725" y="238125"/>
                    </a:lnTo>
                    <a:lnTo>
                      <a:pt x="85725" y="381000"/>
                    </a:lnTo>
                    <a:lnTo>
                      <a:pt x="0" y="381000"/>
                    </a:lnTo>
                    <a:lnTo>
                      <a:pt x="0" y="1120807"/>
                    </a:lnTo>
                    <a:lnTo>
                      <a:pt x="419100" y="11208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7" name="Google Shape;387;p8"/>
              <p:cNvSpPr/>
              <p:nvPr/>
            </p:nvSpPr>
            <p:spPr>
              <a:xfrm>
                <a:off x="7953374" y="3509962"/>
                <a:ext cx="257175" cy="1489900"/>
              </a:xfrm>
              <a:custGeom>
                <a:avLst/>
                <a:gdLst/>
                <a:ahLst/>
                <a:cxnLst/>
                <a:rect l="l" t="t" r="r" b="b"/>
                <a:pathLst>
                  <a:path w="257175" h="1489900" extrusionOk="0">
                    <a:moveTo>
                      <a:pt x="209550" y="238792"/>
                    </a:moveTo>
                    <a:lnTo>
                      <a:pt x="209550" y="152781"/>
                    </a:lnTo>
                    <a:lnTo>
                      <a:pt x="152400" y="152781"/>
                    </a:lnTo>
                    <a:lnTo>
                      <a:pt x="152400" y="0"/>
                    </a:lnTo>
                    <a:lnTo>
                      <a:pt x="114300" y="0"/>
                    </a:lnTo>
                    <a:lnTo>
                      <a:pt x="114300" y="152781"/>
                    </a:lnTo>
                    <a:lnTo>
                      <a:pt x="57150" y="152781"/>
                    </a:lnTo>
                    <a:lnTo>
                      <a:pt x="57150" y="238792"/>
                    </a:lnTo>
                    <a:lnTo>
                      <a:pt x="0" y="238792"/>
                    </a:lnTo>
                    <a:lnTo>
                      <a:pt x="0" y="1489901"/>
                    </a:lnTo>
                    <a:lnTo>
                      <a:pt x="257175" y="1489901"/>
                    </a:lnTo>
                    <a:lnTo>
                      <a:pt x="257175" y="238792"/>
                    </a:lnTo>
                    <a:lnTo>
                      <a:pt x="209550" y="23879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8" name="Google Shape;388;p8"/>
              <p:cNvSpPr/>
              <p:nvPr/>
            </p:nvSpPr>
            <p:spPr>
              <a:xfrm>
                <a:off x="8334374" y="3567112"/>
                <a:ext cx="419100" cy="1432750"/>
              </a:xfrm>
              <a:custGeom>
                <a:avLst/>
                <a:gdLst/>
                <a:ahLst/>
                <a:cxnLst/>
                <a:rect l="l" t="t" r="r" b="b"/>
                <a:pathLst>
                  <a:path w="419100" h="1432750" extrusionOk="0">
                    <a:moveTo>
                      <a:pt x="228600" y="0"/>
                    </a:moveTo>
                    <a:lnTo>
                      <a:pt x="228600" y="115919"/>
                    </a:lnTo>
                    <a:lnTo>
                      <a:pt x="85725" y="115919"/>
                    </a:lnTo>
                    <a:lnTo>
                      <a:pt x="85725" y="273939"/>
                    </a:lnTo>
                    <a:lnTo>
                      <a:pt x="0" y="273939"/>
                    </a:lnTo>
                    <a:lnTo>
                      <a:pt x="0" y="1432751"/>
                    </a:lnTo>
                    <a:lnTo>
                      <a:pt x="419100" y="1432751"/>
                    </a:lnTo>
                    <a:lnTo>
                      <a:pt x="419100" y="1158812"/>
                    </a:lnTo>
                    <a:lnTo>
                      <a:pt x="419100" y="273939"/>
                    </a:lnTo>
                    <a:lnTo>
                      <a:pt x="419100" y="0"/>
                    </a:lnTo>
                    <a:lnTo>
                      <a:pt x="228600" y="0"/>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89" name="Google Shape;389;p8"/>
              <p:cNvSpPr/>
              <p:nvPr/>
            </p:nvSpPr>
            <p:spPr>
              <a:xfrm>
                <a:off x="8091487" y="3919537"/>
                <a:ext cx="419100" cy="1082706"/>
              </a:xfrm>
              <a:custGeom>
                <a:avLst/>
                <a:gdLst/>
                <a:ahLst/>
                <a:cxnLst/>
                <a:rect l="l" t="t" r="r" b="b"/>
                <a:pathLst>
                  <a:path w="419100" h="1082706" extrusionOk="0">
                    <a:moveTo>
                      <a:pt x="419100" y="1082707"/>
                    </a:moveTo>
                    <a:lnTo>
                      <a:pt x="419100" y="142875"/>
                    </a:lnTo>
                    <a:lnTo>
                      <a:pt x="333375" y="142875"/>
                    </a:lnTo>
                    <a:lnTo>
                      <a:pt x="333375" y="0"/>
                    </a:lnTo>
                    <a:lnTo>
                      <a:pt x="85725" y="0"/>
                    </a:lnTo>
                    <a:lnTo>
                      <a:pt x="85725" y="142875"/>
                    </a:lnTo>
                    <a:lnTo>
                      <a:pt x="0" y="142875"/>
                    </a:lnTo>
                    <a:lnTo>
                      <a:pt x="0" y="1082707"/>
                    </a:lnTo>
                    <a:lnTo>
                      <a:pt x="419100" y="108270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0" name="Google Shape;390;p8"/>
              <p:cNvSpPr/>
              <p:nvPr/>
            </p:nvSpPr>
            <p:spPr>
              <a:xfrm>
                <a:off x="8653462" y="3852862"/>
                <a:ext cx="447675" cy="1149381"/>
              </a:xfrm>
              <a:custGeom>
                <a:avLst/>
                <a:gdLst/>
                <a:ahLst/>
                <a:cxnLst/>
                <a:rect l="l" t="t" r="r" b="b"/>
                <a:pathLst>
                  <a:path w="447675" h="1149381" extrusionOk="0">
                    <a:moveTo>
                      <a:pt x="0" y="0"/>
                    </a:moveTo>
                    <a:lnTo>
                      <a:pt x="447675" y="0"/>
                    </a:lnTo>
                    <a:lnTo>
                      <a:pt x="447675" y="1149382"/>
                    </a:lnTo>
                    <a:lnTo>
                      <a:pt x="0" y="114938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1" name="Google Shape;391;p8"/>
              <p:cNvSpPr/>
              <p:nvPr/>
            </p:nvSpPr>
            <p:spPr>
              <a:xfrm>
                <a:off x="9205912" y="4062412"/>
                <a:ext cx="238125" cy="939831"/>
              </a:xfrm>
              <a:custGeom>
                <a:avLst/>
                <a:gdLst/>
                <a:ahLst/>
                <a:cxnLst/>
                <a:rect l="l" t="t" r="r" b="b"/>
                <a:pathLst>
                  <a:path w="238125" h="939831" extrusionOk="0">
                    <a:moveTo>
                      <a:pt x="0" y="0"/>
                    </a:moveTo>
                    <a:lnTo>
                      <a:pt x="238125" y="0"/>
                    </a:lnTo>
                    <a:lnTo>
                      <a:pt x="238125" y="939832"/>
                    </a:lnTo>
                    <a:lnTo>
                      <a:pt x="0" y="939832"/>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2" name="Google Shape;392;p8"/>
              <p:cNvSpPr/>
              <p:nvPr/>
            </p:nvSpPr>
            <p:spPr>
              <a:xfrm>
                <a:off x="9424987" y="4214812"/>
                <a:ext cx="266700" cy="787431"/>
              </a:xfrm>
              <a:custGeom>
                <a:avLst/>
                <a:gdLst/>
                <a:ahLst/>
                <a:cxnLst/>
                <a:rect l="l" t="t" r="r" b="b"/>
                <a:pathLst>
                  <a:path w="266700" h="787431" extrusionOk="0">
                    <a:moveTo>
                      <a:pt x="0" y="0"/>
                    </a:moveTo>
                    <a:lnTo>
                      <a:pt x="266700" y="0"/>
                    </a:lnTo>
                    <a:lnTo>
                      <a:pt x="266700" y="787432"/>
                    </a:lnTo>
                    <a:lnTo>
                      <a:pt x="0" y="787432"/>
                    </a:lnTo>
                    <a:close/>
                  </a:path>
                </a:pathLst>
              </a:custGeom>
              <a:solidFill>
                <a:schemeClr val="accent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3" name="Google Shape;393;p8"/>
              <p:cNvSpPr/>
              <p:nvPr/>
            </p:nvSpPr>
            <p:spPr>
              <a:xfrm>
                <a:off x="9520232" y="4319575"/>
                <a:ext cx="334042" cy="682656"/>
              </a:xfrm>
              <a:custGeom>
                <a:avLst/>
                <a:gdLst/>
                <a:ahLst/>
                <a:cxnLst/>
                <a:rect l="l" t="t" r="r" b="b"/>
                <a:pathLst>
                  <a:path w="266700" h="682656" extrusionOk="0">
                    <a:moveTo>
                      <a:pt x="0" y="0"/>
                    </a:moveTo>
                    <a:lnTo>
                      <a:pt x="266700" y="0"/>
                    </a:lnTo>
                    <a:lnTo>
                      <a:pt x="266700" y="682657"/>
                    </a:lnTo>
                    <a:lnTo>
                      <a:pt x="0" y="682657"/>
                    </a:lnTo>
                    <a:close/>
                  </a:path>
                </a:pathLst>
              </a:custGeom>
              <a:solidFill>
                <a:schemeClr val="lt2"/>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grpSp>
      <p:grpSp>
        <p:nvGrpSpPr>
          <p:cNvPr id="394" name="Google Shape;394;p8"/>
          <p:cNvGrpSpPr/>
          <p:nvPr/>
        </p:nvGrpSpPr>
        <p:grpSpPr>
          <a:xfrm flipH="1">
            <a:off x="2148737" y="5660401"/>
            <a:ext cx="600367" cy="1929856"/>
            <a:chOff x="4263909" y="2227063"/>
            <a:chExt cx="757783" cy="2435866"/>
          </a:xfrm>
        </p:grpSpPr>
        <p:sp>
          <p:nvSpPr>
            <p:cNvPr id="395" name="Google Shape;395;p8"/>
            <p:cNvSpPr/>
            <p:nvPr/>
          </p:nvSpPr>
          <p:spPr>
            <a:xfrm>
              <a:off x="4263909" y="2227063"/>
              <a:ext cx="757783" cy="2435866"/>
            </a:xfrm>
            <a:custGeom>
              <a:avLst/>
              <a:gdLst/>
              <a:ahLst/>
              <a:cxnLst/>
              <a:rect l="l" t="t" r="r" b="b"/>
              <a:pathLst>
                <a:path w="757783" h="2435866" extrusionOk="0">
                  <a:moveTo>
                    <a:pt x="0" y="0"/>
                  </a:moveTo>
                  <a:lnTo>
                    <a:pt x="757783" y="0"/>
                  </a:lnTo>
                  <a:lnTo>
                    <a:pt x="757783" y="2435867"/>
                  </a:lnTo>
                  <a:lnTo>
                    <a:pt x="0" y="2435867"/>
                  </a:lnTo>
                  <a:close/>
                </a:path>
              </a:pathLst>
            </a:custGeom>
            <a:solidFill>
              <a:schemeClr val="accent4"/>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6" name="Google Shape;396;p8"/>
            <p:cNvSpPr/>
            <p:nvPr/>
          </p:nvSpPr>
          <p:spPr>
            <a:xfrm>
              <a:off x="4340487" y="2295387"/>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7" name="Google Shape;397;p8"/>
            <p:cNvSpPr/>
            <p:nvPr/>
          </p:nvSpPr>
          <p:spPr>
            <a:xfrm>
              <a:off x="4340487" y="238864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8" name="Google Shape;398;p8"/>
            <p:cNvSpPr/>
            <p:nvPr/>
          </p:nvSpPr>
          <p:spPr>
            <a:xfrm>
              <a:off x="4340487" y="248181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399" name="Google Shape;399;p8"/>
            <p:cNvSpPr/>
            <p:nvPr/>
          </p:nvSpPr>
          <p:spPr>
            <a:xfrm>
              <a:off x="4340487" y="257498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0" name="Google Shape;400;p8"/>
            <p:cNvSpPr/>
            <p:nvPr/>
          </p:nvSpPr>
          <p:spPr>
            <a:xfrm>
              <a:off x="4340487" y="266815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1" name="Google Shape;401;p8"/>
            <p:cNvSpPr/>
            <p:nvPr/>
          </p:nvSpPr>
          <p:spPr>
            <a:xfrm>
              <a:off x="4340487" y="2761323"/>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2" name="Google Shape;402;p8"/>
            <p:cNvSpPr/>
            <p:nvPr/>
          </p:nvSpPr>
          <p:spPr>
            <a:xfrm>
              <a:off x="4340487" y="285457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3" name="Google Shape;403;p8"/>
            <p:cNvSpPr/>
            <p:nvPr/>
          </p:nvSpPr>
          <p:spPr>
            <a:xfrm>
              <a:off x="4340487" y="294774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4" name="Google Shape;404;p8"/>
            <p:cNvSpPr/>
            <p:nvPr/>
          </p:nvSpPr>
          <p:spPr>
            <a:xfrm>
              <a:off x="4340487" y="304091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5" name="Google Shape;405;p8"/>
            <p:cNvSpPr/>
            <p:nvPr/>
          </p:nvSpPr>
          <p:spPr>
            <a:xfrm>
              <a:off x="4340487" y="3134088"/>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6" name="Google Shape;406;p8"/>
            <p:cNvSpPr/>
            <p:nvPr/>
          </p:nvSpPr>
          <p:spPr>
            <a:xfrm>
              <a:off x="4340487" y="322734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7" name="Google Shape;407;p8"/>
            <p:cNvSpPr/>
            <p:nvPr/>
          </p:nvSpPr>
          <p:spPr>
            <a:xfrm>
              <a:off x="4340487" y="332051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8" name="Google Shape;408;p8"/>
            <p:cNvSpPr/>
            <p:nvPr/>
          </p:nvSpPr>
          <p:spPr>
            <a:xfrm>
              <a:off x="4340487" y="341368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9" name="Google Shape;409;p8"/>
            <p:cNvSpPr/>
            <p:nvPr/>
          </p:nvSpPr>
          <p:spPr>
            <a:xfrm>
              <a:off x="4340487" y="350685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0" name="Google Shape;410;p8"/>
            <p:cNvSpPr/>
            <p:nvPr/>
          </p:nvSpPr>
          <p:spPr>
            <a:xfrm>
              <a:off x="4340487" y="3600024"/>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1" name="Google Shape;411;p8"/>
            <p:cNvSpPr/>
            <p:nvPr/>
          </p:nvSpPr>
          <p:spPr>
            <a:xfrm>
              <a:off x="4340487" y="369327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2" name="Google Shape;412;p8"/>
            <p:cNvSpPr/>
            <p:nvPr/>
          </p:nvSpPr>
          <p:spPr>
            <a:xfrm>
              <a:off x="4340487" y="378644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3" name="Google Shape;413;p8"/>
            <p:cNvSpPr/>
            <p:nvPr/>
          </p:nvSpPr>
          <p:spPr>
            <a:xfrm>
              <a:off x="4340487" y="3879619"/>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4" name="Google Shape;414;p8"/>
            <p:cNvSpPr/>
            <p:nvPr/>
          </p:nvSpPr>
          <p:spPr>
            <a:xfrm>
              <a:off x="4340487" y="3972790"/>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5" name="Google Shape;415;p8"/>
            <p:cNvSpPr/>
            <p:nvPr/>
          </p:nvSpPr>
          <p:spPr>
            <a:xfrm>
              <a:off x="4340487" y="406604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6" name="Google Shape;416;p8"/>
            <p:cNvSpPr/>
            <p:nvPr/>
          </p:nvSpPr>
          <p:spPr>
            <a:xfrm>
              <a:off x="4340487" y="415921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7" name="Google Shape;417;p8"/>
            <p:cNvSpPr/>
            <p:nvPr/>
          </p:nvSpPr>
          <p:spPr>
            <a:xfrm>
              <a:off x="4340487" y="425238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8" name="Google Shape;418;p8"/>
            <p:cNvSpPr/>
            <p:nvPr/>
          </p:nvSpPr>
          <p:spPr>
            <a:xfrm>
              <a:off x="4340487" y="434555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9" name="Google Shape;419;p8"/>
            <p:cNvSpPr/>
            <p:nvPr/>
          </p:nvSpPr>
          <p:spPr>
            <a:xfrm>
              <a:off x="4340487" y="4438725"/>
              <a:ext cx="604627" cy="26462"/>
            </a:xfrm>
            <a:custGeom>
              <a:avLst/>
              <a:gdLst/>
              <a:ahLst/>
              <a:cxnLst/>
              <a:rect l="l" t="t" r="r" b="b"/>
              <a:pathLst>
                <a:path w="604627" h="26462" extrusionOk="0">
                  <a:moveTo>
                    <a:pt x="0" y="0"/>
                  </a:moveTo>
                  <a:lnTo>
                    <a:pt x="604627" y="0"/>
                  </a:lnTo>
                  <a:lnTo>
                    <a:pt x="604627" y="26462"/>
                  </a:lnTo>
                  <a:lnTo>
                    <a:pt x="0" y="26462"/>
                  </a:lnTo>
                  <a:close/>
                </a:path>
              </a:pathLst>
            </a:custGeom>
            <a:solidFill>
              <a:schemeClr val="dk1"/>
            </a:solidFill>
            <a:ln>
              <a:noFill/>
            </a:ln>
          </p:spPr>
          <p:txBody>
            <a:bodyPr spcFirstLastPara="1" wrap="square" lIns="121900" tIns="60933" rIns="121900" bIns="60933" anchor="ctr" anchorCtr="0">
              <a:noAutofit/>
            </a:bodyPr>
            <a:lstStyle/>
            <a:p>
              <a:pPr marL="0" marR="0" lvl="0" indent="0" algn="l" rtl="0">
                <a:spcBef>
                  <a:spcPts val="0"/>
                </a:spcBef>
                <a:spcAft>
                  <a:spcPts val="0"/>
                </a:spcAft>
                <a:buNone/>
              </a:pPr>
              <a:endParaRPr sz="2400">
                <a:solidFill>
                  <a:srgbClr val="000000"/>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p:cNvSpPr/>
          <p:nvPr userDrawn="1"/>
        </p:nvSpPr>
        <p:spPr bwMode="white">
          <a:xfrm>
            <a:off x="558207"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ea typeface="+mn-ea"/>
              <a:cs typeface="+mn-cs"/>
              <a:sym typeface="Trebuchet MS" panose="020B0603020202020204" pitchFamily="34" charset="0"/>
            </a:endParaRPr>
          </a:p>
        </p:txBody>
      </p:sp>
      <p:sp>
        <p:nvSpPr>
          <p:cNvPr id="7" name="Title 1"/>
          <p:cNvSpPr>
            <a:spLocks noGrp="1"/>
          </p:cNvSpPr>
          <p:nvPr>
            <p:ph type="title" hasCustomPrompt="1"/>
          </p:nvPr>
        </p:nvSpPr>
        <p:spPr>
          <a:xfrm>
            <a:off x="558207" y="3826333"/>
            <a:ext cx="10936224"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Trebuchet MS" panose="020B0603020202020204" pitchFamily="34" charset="0"/>
              </a:defRPr>
            </a:lvl1pPr>
          </a:lstStyle>
          <a:p>
            <a:r>
              <a:rPr lang="en-US" dirty="0"/>
              <a:t>Click to add big statement text</a:t>
            </a:r>
            <a:endParaRPr lang="en-US" dirty="0"/>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showMasterSp="0" userDrawn="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10795" imgH="10795" progId="TCLayout.ActiveDocument.1">
                  <p:embed/>
                </p:oleObj>
              </mc:Choice>
              <mc:Fallback>
                <p:oleObj name="think-cell Slide" r:id="rId3" imgW="10795" imgH="10795"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a:fillRect/>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noAutofit/>
          </a:bodyPr>
          <a:lstStyle/>
          <a:p>
            <a:endParaRPr lang="en-US" dirty="0">
              <a:latin typeface="+mn-lt"/>
              <a:ea typeface="+mn-ea"/>
              <a:cs typeface="+mn-cs"/>
              <a:sym typeface="Trebuchet MS" panose="020B0603020202020204" pitchFamily="34" charset="0"/>
            </a:endParaRPr>
          </a:p>
        </p:txBody>
      </p:sp>
      <p:sp>
        <p:nvSpPr>
          <p:cNvPr id="8" name="TextBox 7"/>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showMasterSp="0" userDrawn="1">
  <p:cSld name="Special gray">
    <p:bg>
      <p:bgPr>
        <a:solidFill>
          <a:schemeClr val="bg1">
            <a:lumMod val="50000"/>
          </a:schemeClr>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p:cNvSpPr>
            <a:spLocks noGrp="1"/>
          </p:cNvSpPr>
          <p:nvPr>
            <p:ph type="title" hasCustomPrompt="1"/>
          </p:nvPr>
        </p:nvSpPr>
        <p:spPr>
          <a:xfrm>
            <a:off x="558207" y="321206"/>
            <a:ext cx="9883456" cy="651127"/>
          </a:xfrm>
        </p:spPr>
        <p:txBody>
          <a:bodyPr vert="horz">
            <a:noAutofit/>
          </a:bodyPr>
          <a:lstStyle>
            <a:lvl1pPr>
              <a:defRPr sz="3400">
                <a:solidFill>
                  <a:schemeClr val="bg1"/>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14" name="Google Shape;106;p31"/>
          <p:cNvSpPr/>
          <p:nvPr userDrawn="1"/>
        </p:nvSpPr>
        <p:spPr>
          <a:xfrm rot="5400000">
            <a:off x="140615" y="619335"/>
            <a:ext cx="632465" cy="73531"/>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sp>
        <p:nvSpPr>
          <p:cNvPr id="18" name="TextBox 17"/>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 name="think-cell Slide" r:id="rId3" imgW="9525" imgH="9525" progId="TCLayout.ActiveDocument.1">
                  <p:embed/>
                </p:oleObj>
              </mc:Choice>
              <mc:Fallback>
                <p:oleObj name="think-cell Slide" r:id="rId3" imgW="9525" imgH="9525" progId="TCLayout.ActiveDocument.1">
                  <p:embed/>
                  <p:pic>
                    <p:nvPicPr>
                      <p:cNvPr id="0"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Google Shape;107;p31"/>
          <p:cNvPicPr preferRelativeResize="0"/>
          <p:nvPr userDrawn="1"/>
        </p:nvPicPr>
        <p:blipFill rotWithShape="1">
          <a:blip r:embed="rId5"/>
          <a:srcRect/>
          <a:stretch>
            <a:fillRect/>
          </a:stretch>
        </p:blipFill>
        <p:spPr>
          <a:xfrm>
            <a:off x="11374705" y="263704"/>
            <a:ext cx="744467" cy="74446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showMasterSp="0" userDrawn="1">
  <p:cSld name="Blank green">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TextBox 9"/>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showMasterSp="0">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8890" imgH="8890" progId="TCLayout.ActiveDocument.1">
                  <p:embed/>
                </p:oleObj>
              </mc:Choice>
              <mc:Fallback>
                <p:oleObj name="think-cell Slide" r:id="rId3" imgW="8890" imgH="8890"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Google Shape;37;p21" descr="A picture containing outdoor, sky, water, old&#10;&#10;Description automatically generated"/>
          <p:cNvPicPr preferRelativeResize="0"/>
          <p:nvPr userDrawn="1"/>
        </p:nvPicPr>
        <p:blipFill rotWithShape="1">
          <a:blip r:embed="rId5">
            <a:alphaModFix amt="13000"/>
          </a:blip>
          <a:srcRect/>
          <a:stretch>
            <a:fillRect/>
          </a:stretch>
        </p:blipFill>
        <p:spPr>
          <a:xfrm>
            <a:off x="0" y="0"/>
            <a:ext cx="12192000" cy="6858000"/>
          </a:xfrm>
          <a:prstGeom prst="rect">
            <a:avLst/>
          </a:prstGeom>
          <a:noFill/>
          <a:ln>
            <a:noFill/>
          </a:ln>
        </p:spPr>
      </p:pic>
      <p:sp>
        <p:nvSpPr>
          <p:cNvPr id="11" name="Google Shape;38;p21"/>
          <p:cNvSpPr txBox="1"/>
          <p:nvPr userDrawn="1"/>
        </p:nvSpPr>
        <p:spPr>
          <a:xfrm>
            <a:off x="1082040" y="3813462"/>
            <a:ext cx="10027920" cy="700999"/>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90000"/>
              </a:lnSpc>
              <a:spcBef>
                <a:spcPts val="0"/>
              </a:spcBef>
              <a:spcAft>
                <a:spcPts val="0"/>
              </a:spcAft>
              <a:buClr>
                <a:srgbClr val="FF0000"/>
              </a:buClr>
              <a:buSzPts val="4800"/>
              <a:buFont typeface="Montserrat"/>
              <a:buNone/>
            </a:pPr>
            <a:r>
              <a:rPr lang="en-US" sz="4800" b="1" i="0" u="none" strike="noStrike" cap="none" dirty="0">
                <a:solidFill>
                  <a:srgbClr val="004D25"/>
                </a:solidFill>
                <a:latin typeface="+mn-lt"/>
                <a:ea typeface="+mn-ea"/>
                <a:cs typeface="+mn-cs"/>
                <a:sym typeface="Arial" panose="020B0604020202020204"/>
              </a:rPr>
              <a:t>Thank You</a:t>
            </a:r>
            <a:endParaRPr sz="4800" b="1" i="0" u="none" strike="noStrike" cap="none" dirty="0">
              <a:solidFill>
                <a:srgbClr val="004D25"/>
              </a:solidFill>
              <a:latin typeface="+mn-lt"/>
              <a:ea typeface="+mn-ea"/>
              <a:cs typeface="+mn-cs"/>
              <a:sym typeface="Arial" panose="020B0604020202020204"/>
            </a:endParaRPr>
          </a:p>
        </p:txBody>
      </p:sp>
      <p:pic>
        <p:nvPicPr>
          <p:cNvPr id="7" name="Google Shape;39;p21"/>
          <p:cNvPicPr preferRelativeResize="0"/>
          <p:nvPr userDrawn="1"/>
        </p:nvPicPr>
        <p:blipFill rotWithShape="1">
          <a:blip r:embed="rId6"/>
          <a:srcRect/>
          <a:stretch>
            <a:fillRect/>
          </a:stretch>
        </p:blipFill>
        <p:spPr>
          <a:xfrm>
            <a:off x="5317518" y="1751848"/>
            <a:ext cx="1556964" cy="167715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 name="Group 3"/>
          <p:cNvGrpSpPr/>
          <p:nvPr userDrawn="1"/>
        </p:nvGrpSpPr>
        <p:grpSpPr>
          <a:xfrm>
            <a:off x="-600" y="-1"/>
            <a:ext cx="12193800" cy="6858001"/>
            <a:chOff x="-600" y="-1"/>
            <a:chExt cx="12193800" cy="6858001"/>
          </a:xfrm>
        </p:grpSpPr>
        <p:sp>
          <p:nvSpPr>
            <p:cNvPr id="55" name="Whitespace measure"/>
            <p:cNvSpPr>
              <a:spLocks noChangeArrowheads="1"/>
            </p:cNvSpPr>
            <p:nvPr userDrawn="1"/>
          </p:nvSpPr>
          <p:spPr bwMode="auto">
            <a:xfrm>
              <a:off x="558207" y="1498013"/>
              <a:ext cx="10936224"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56" name="No fly zone"/>
            <p:cNvSpPr/>
            <p:nvPr userDrawn="1"/>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 name="connsiteX0-1" fmla="*/ 630001 w 12193200"/>
                <a:gd name="connsiteY0-2" fmla="*/ 622800 h 6858000"/>
                <a:gd name="connsiteX1-3" fmla="*/ 630001 w 12193200"/>
                <a:gd name="connsiteY1-4" fmla="*/ 6160597 h 6858000"/>
                <a:gd name="connsiteX2-5" fmla="*/ 11562000 w 12193200"/>
                <a:gd name="connsiteY2-6" fmla="*/ 6160597 h 6858000"/>
                <a:gd name="connsiteX3-7" fmla="*/ 11502623 w 12193200"/>
                <a:gd name="connsiteY3-8" fmla="*/ 610925 h 6858000"/>
                <a:gd name="connsiteX4-9" fmla="*/ 630001 w 12193200"/>
                <a:gd name="connsiteY4-10" fmla="*/ 622800 h 6858000"/>
                <a:gd name="connsiteX5-11" fmla="*/ 0 w 12193200"/>
                <a:gd name="connsiteY5-12" fmla="*/ 0 h 6858000"/>
                <a:gd name="connsiteX6-13" fmla="*/ 12193200 w 12193200"/>
                <a:gd name="connsiteY6-14" fmla="*/ 0 h 6858000"/>
                <a:gd name="connsiteX7-15" fmla="*/ 12193200 w 12193200"/>
                <a:gd name="connsiteY7-16" fmla="*/ 622800 h 6858000"/>
                <a:gd name="connsiteX8-17" fmla="*/ 12192000 w 12193200"/>
                <a:gd name="connsiteY8-18" fmla="*/ 622800 h 6858000"/>
                <a:gd name="connsiteX9-19" fmla="*/ 12192000 w 12193200"/>
                <a:gd name="connsiteY9-20" fmla="*/ 6160597 h 6858000"/>
                <a:gd name="connsiteX10-21" fmla="*/ 12193200 w 12193200"/>
                <a:gd name="connsiteY10-22" fmla="*/ 6160597 h 6858000"/>
                <a:gd name="connsiteX11-23" fmla="*/ 12193200 w 12193200"/>
                <a:gd name="connsiteY11-24" fmla="*/ 6858000 h 6858000"/>
                <a:gd name="connsiteX12-25" fmla="*/ 12192000 w 12193200"/>
                <a:gd name="connsiteY12-26" fmla="*/ 6858000 h 6858000"/>
                <a:gd name="connsiteX13-27" fmla="*/ 11562000 w 12193200"/>
                <a:gd name="connsiteY13-28" fmla="*/ 6858000 h 6858000"/>
                <a:gd name="connsiteX14-29" fmla="*/ 630001 w 12193200"/>
                <a:gd name="connsiteY14-30" fmla="*/ 6858000 h 6858000"/>
                <a:gd name="connsiteX15-31" fmla="*/ 1 w 12193200"/>
                <a:gd name="connsiteY15-32" fmla="*/ 6858000 h 6858000"/>
                <a:gd name="connsiteX16-33" fmla="*/ 1 w 12193200"/>
                <a:gd name="connsiteY16-34" fmla="*/ 6160597 h 6858000"/>
                <a:gd name="connsiteX17-35" fmla="*/ 1 w 12193200"/>
                <a:gd name="connsiteY17-36" fmla="*/ 622800 h 6858000"/>
                <a:gd name="connsiteX18" fmla="*/ 0 w 12193200"/>
                <a:gd name="connsiteY18" fmla="*/ 622800 h 6858000"/>
                <a:gd name="connsiteX19" fmla="*/ 0 w 12193200"/>
                <a:gd name="connsiteY19" fmla="*/ 0 h 6858000"/>
                <a:gd name="connsiteX0-37" fmla="*/ 630001 w 12193200"/>
                <a:gd name="connsiteY0-38" fmla="*/ 622800 h 6858000"/>
                <a:gd name="connsiteX1-39" fmla="*/ 630001 w 12193200"/>
                <a:gd name="connsiteY1-40" fmla="*/ 6160597 h 6858000"/>
                <a:gd name="connsiteX2-41" fmla="*/ 11514499 w 12193200"/>
                <a:gd name="connsiteY2-42" fmla="*/ 6148721 h 6858000"/>
                <a:gd name="connsiteX3-43" fmla="*/ 11502623 w 12193200"/>
                <a:gd name="connsiteY3-44" fmla="*/ 610925 h 6858000"/>
                <a:gd name="connsiteX4-45" fmla="*/ 630001 w 12193200"/>
                <a:gd name="connsiteY4-46" fmla="*/ 622800 h 6858000"/>
                <a:gd name="connsiteX5-47" fmla="*/ 0 w 12193200"/>
                <a:gd name="connsiteY5-48" fmla="*/ 0 h 6858000"/>
                <a:gd name="connsiteX6-49" fmla="*/ 12193200 w 12193200"/>
                <a:gd name="connsiteY6-50" fmla="*/ 0 h 6858000"/>
                <a:gd name="connsiteX7-51" fmla="*/ 12193200 w 12193200"/>
                <a:gd name="connsiteY7-52" fmla="*/ 622800 h 6858000"/>
                <a:gd name="connsiteX8-53" fmla="*/ 12192000 w 12193200"/>
                <a:gd name="connsiteY8-54" fmla="*/ 622800 h 6858000"/>
                <a:gd name="connsiteX9-55" fmla="*/ 12192000 w 12193200"/>
                <a:gd name="connsiteY9-56" fmla="*/ 6160597 h 6858000"/>
                <a:gd name="connsiteX10-57" fmla="*/ 12193200 w 12193200"/>
                <a:gd name="connsiteY10-58" fmla="*/ 6160597 h 6858000"/>
                <a:gd name="connsiteX11-59" fmla="*/ 12193200 w 12193200"/>
                <a:gd name="connsiteY11-60" fmla="*/ 6858000 h 6858000"/>
                <a:gd name="connsiteX12-61" fmla="*/ 12192000 w 12193200"/>
                <a:gd name="connsiteY12-62" fmla="*/ 6858000 h 6858000"/>
                <a:gd name="connsiteX13-63" fmla="*/ 11562000 w 12193200"/>
                <a:gd name="connsiteY13-64" fmla="*/ 6858000 h 6858000"/>
                <a:gd name="connsiteX14-65" fmla="*/ 630001 w 12193200"/>
                <a:gd name="connsiteY14-66" fmla="*/ 6858000 h 6858000"/>
                <a:gd name="connsiteX15-67" fmla="*/ 1 w 12193200"/>
                <a:gd name="connsiteY15-68" fmla="*/ 6858000 h 6858000"/>
                <a:gd name="connsiteX16-69" fmla="*/ 1 w 12193200"/>
                <a:gd name="connsiteY16-70" fmla="*/ 6160597 h 6858000"/>
                <a:gd name="connsiteX17-71" fmla="*/ 1 w 12193200"/>
                <a:gd name="connsiteY17-72" fmla="*/ 622800 h 6858000"/>
                <a:gd name="connsiteX18-73" fmla="*/ 0 w 12193200"/>
                <a:gd name="connsiteY18-74" fmla="*/ 622800 h 6858000"/>
                <a:gd name="connsiteX19-75" fmla="*/ 0 w 12193200"/>
                <a:gd name="connsiteY19-76" fmla="*/ 0 h 6858000"/>
                <a:gd name="connsiteX0-77" fmla="*/ 570624 w 12193200"/>
                <a:gd name="connsiteY0-78" fmla="*/ 610925 h 6858000"/>
                <a:gd name="connsiteX1-79" fmla="*/ 630001 w 12193200"/>
                <a:gd name="connsiteY1-80" fmla="*/ 6160597 h 6858000"/>
                <a:gd name="connsiteX2-81" fmla="*/ 11514499 w 12193200"/>
                <a:gd name="connsiteY2-82" fmla="*/ 6148721 h 6858000"/>
                <a:gd name="connsiteX3-83" fmla="*/ 11502623 w 12193200"/>
                <a:gd name="connsiteY3-84" fmla="*/ 610925 h 6858000"/>
                <a:gd name="connsiteX4-85" fmla="*/ 570624 w 12193200"/>
                <a:gd name="connsiteY4-86" fmla="*/ 610925 h 6858000"/>
                <a:gd name="connsiteX5-87" fmla="*/ 0 w 12193200"/>
                <a:gd name="connsiteY5-88" fmla="*/ 0 h 6858000"/>
                <a:gd name="connsiteX6-89" fmla="*/ 12193200 w 12193200"/>
                <a:gd name="connsiteY6-90" fmla="*/ 0 h 6858000"/>
                <a:gd name="connsiteX7-91" fmla="*/ 12193200 w 12193200"/>
                <a:gd name="connsiteY7-92" fmla="*/ 622800 h 6858000"/>
                <a:gd name="connsiteX8-93" fmla="*/ 12192000 w 12193200"/>
                <a:gd name="connsiteY8-94" fmla="*/ 622800 h 6858000"/>
                <a:gd name="connsiteX9-95" fmla="*/ 12192000 w 12193200"/>
                <a:gd name="connsiteY9-96" fmla="*/ 6160597 h 6858000"/>
                <a:gd name="connsiteX10-97" fmla="*/ 12193200 w 12193200"/>
                <a:gd name="connsiteY10-98" fmla="*/ 6160597 h 6858000"/>
                <a:gd name="connsiteX11-99" fmla="*/ 12193200 w 12193200"/>
                <a:gd name="connsiteY11-100" fmla="*/ 6858000 h 6858000"/>
                <a:gd name="connsiteX12-101" fmla="*/ 12192000 w 12193200"/>
                <a:gd name="connsiteY12-102" fmla="*/ 6858000 h 6858000"/>
                <a:gd name="connsiteX13-103" fmla="*/ 11562000 w 12193200"/>
                <a:gd name="connsiteY13-104" fmla="*/ 6858000 h 6858000"/>
                <a:gd name="connsiteX14-105" fmla="*/ 630001 w 12193200"/>
                <a:gd name="connsiteY14-106" fmla="*/ 6858000 h 6858000"/>
                <a:gd name="connsiteX15-107" fmla="*/ 1 w 12193200"/>
                <a:gd name="connsiteY15-108" fmla="*/ 6858000 h 6858000"/>
                <a:gd name="connsiteX16-109" fmla="*/ 1 w 12193200"/>
                <a:gd name="connsiteY16-110" fmla="*/ 6160597 h 6858000"/>
                <a:gd name="connsiteX17-111" fmla="*/ 1 w 12193200"/>
                <a:gd name="connsiteY17-112" fmla="*/ 622800 h 6858000"/>
                <a:gd name="connsiteX18-113" fmla="*/ 0 w 12193200"/>
                <a:gd name="connsiteY18-114" fmla="*/ 622800 h 6858000"/>
                <a:gd name="connsiteX19-115" fmla="*/ 0 w 12193200"/>
                <a:gd name="connsiteY19-116" fmla="*/ 0 h 6858000"/>
                <a:gd name="connsiteX0-117" fmla="*/ 570624 w 12193200"/>
                <a:gd name="connsiteY0-118" fmla="*/ 610925 h 6858000"/>
                <a:gd name="connsiteX1-119" fmla="*/ 570624 w 12193200"/>
                <a:gd name="connsiteY1-120" fmla="*/ 6172473 h 6858000"/>
                <a:gd name="connsiteX2-121" fmla="*/ 11514499 w 12193200"/>
                <a:gd name="connsiteY2-122" fmla="*/ 6148721 h 6858000"/>
                <a:gd name="connsiteX3-123" fmla="*/ 11502623 w 12193200"/>
                <a:gd name="connsiteY3-124" fmla="*/ 610925 h 6858000"/>
                <a:gd name="connsiteX4-125" fmla="*/ 570624 w 12193200"/>
                <a:gd name="connsiteY4-126" fmla="*/ 610925 h 6858000"/>
                <a:gd name="connsiteX5-127" fmla="*/ 0 w 12193200"/>
                <a:gd name="connsiteY5-128" fmla="*/ 0 h 6858000"/>
                <a:gd name="connsiteX6-129" fmla="*/ 12193200 w 12193200"/>
                <a:gd name="connsiteY6-130" fmla="*/ 0 h 6858000"/>
                <a:gd name="connsiteX7-131" fmla="*/ 12193200 w 12193200"/>
                <a:gd name="connsiteY7-132" fmla="*/ 622800 h 6858000"/>
                <a:gd name="connsiteX8-133" fmla="*/ 12192000 w 12193200"/>
                <a:gd name="connsiteY8-134" fmla="*/ 622800 h 6858000"/>
                <a:gd name="connsiteX9-135" fmla="*/ 12192000 w 12193200"/>
                <a:gd name="connsiteY9-136" fmla="*/ 6160597 h 6858000"/>
                <a:gd name="connsiteX10-137" fmla="*/ 12193200 w 12193200"/>
                <a:gd name="connsiteY10-138" fmla="*/ 6160597 h 6858000"/>
                <a:gd name="connsiteX11-139" fmla="*/ 12193200 w 12193200"/>
                <a:gd name="connsiteY11-140" fmla="*/ 6858000 h 6858000"/>
                <a:gd name="connsiteX12-141" fmla="*/ 12192000 w 12193200"/>
                <a:gd name="connsiteY12-142" fmla="*/ 6858000 h 6858000"/>
                <a:gd name="connsiteX13-143" fmla="*/ 11562000 w 12193200"/>
                <a:gd name="connsiteY13-144" fmla="*/ 6858000 h 6858000"/>
                <a:gd name="connsiteX14-145" fmla="*/ 630001 w 12193200"/>
                <a:gd name="connsiteY14-146" fmla="*/ 6858000 h 6858000"/>
                <a:gd name="connsiteX15-147" fmla="*/ 1 w 12193200"/>
                <a:gd name="connsiteY15-148" fmla="*/ 6858000 h 6858000"/>
                <a:gd name="connsiteX16-149" fmla="*/ 1 w 12193200"/>
                <a:gd name="connsiteY16-150" fmla="*/ 6160597 h 6858000"/>
                <a:gd name="connsiteX17-151" fmla="*/ 1 w 12193200"/>
                <a:gd name="connsiteY17-152" fmla="*/ 622800 h 6858000"/>
                <a:gd name="connsiteX18-153" fmla="*/ 0 w 12193200"/>
                <a:gd name="connsiteY18-154" fmla="*/ 622800 h 6858000"/>
                <a:gd name="connsiteX19-155" fmla="*/ 0 w 12193200"/>
                <a:gd name="connsiteY19-156" fmla="*/ 0 h 6858000"/>
                <a:gd name="connsiteX0-157" fmla="*/ 570624 w 12193200"/>
                <a:gd name="connsiteY0-158" fmla="*/ 610925 h 6858000"/>
                <a:gd name="connsiteX1-159" fmla="*/ 570624 w 12193200"/>
                <a:gd name="connsiteY1-160" fmla="*/ 6172473 h 6858000"/>
                <a:gd name="connsiteX2-161" fmla="*/ 11538250 w 12193200"/>
                <a:gd name="connsiteY2-162" fmla="*/ 6160596 h 6858000"/>
                <a:gd name="connsiteX3-163" fmla="*/ 11502623 w 12193200"/>
                <a:gd name="connsiteY3-164" fmla="*/ 610925 h 6858000"/>
                <a:gd name="connsiteX4-165" fmla="*/ 570624 w 12193200"/>
                <a:gd name="connsiteY4-166" fmla="*/ 610925 h 6858000"/>
                <a:gd name="connsiteX5-167" fmla="*/ 0 w 12193200"/>
                <a:gd name="connsiteY5-168" fmla="*/ 0 h 6858000"/>
                <a:gd name="connsiteX6-169" fmla="*/ 12193200 w 12193200"/>
                <a:gd name="connsiteY6-170" fmla="*/ 0 h 6858000"/>
                <a:gd name="connsiteX7-171" fmla="*/ 12193200 w 12193200"/>
                <a:gd name="connsiteY7-172" fmla="*/ 622800 h 6858000"/>
                <a:gd name="connsiteX8-173" fmla="*/ 12192000 w 12193200"/>
                <a:gd name="connsiteY8-174" fmla="*/ 622800 h 6858000"/>
                <a:gd name="connsiteX9-175" fmla="*/ 12192000 w 12193200"/>
                <a:gd name="connsiteY9-176" fmla="*/ 6160597 h 6858000"/>
                <a:gd name="connsiteX10-177" fmla="*/ 12193200 w 12193200"/>
                <a:gd name="connsiteY10-178" fmla="*/ 6160597 h 6858000"/>
                <a:gd name="connsiteX11-179" fmla="*/ 12193200 w 12193200"/>
                <a:gd name="connsiteY11-180" fmla="*/ 6858000 h 6858000"/>
                <a:gd name="connsiteX12-181" fmla="*/ 12192000 w 12193200"/>
                <a:gd name="connsiteY12-182" fmla="*/ 6858000 h 6858000"/>
                <a:gd name="connsiteX13-183" fmla="*/ 11562000 w 12193200"/>
                <a:gd name="connsiteY13-184" fmla="*/ 6858000 h 6858000"/>
                <a:gd name="connsiteX14-185" fmla="*/ 630001 w 12193200"/>
                <a:gd name="connsiteY14-186" fmla="*/ 6858000 h 6858000"/>
                <a:gd name="connsiteX15-187" fmla="*/ 1 w 12193200"/>
                <a:gd name="connsiteY15-188" fmla="*/ 6858000 h 6858000"/>
                <a:gd name="connsiteX16-189" fmla="*/ 1 w 12193200"/>
                <a:gd name="connsiteY16-190" fmla="*/ 6160597 h 6858000"/>
                <a:gd name="connsiteX17-191" fmla="*/ 1 w 12193200"/>
                <a:gd name="connsiteY17-192" fmla="*/ 622800 h 6858000"/>
                <a:gd name="connsiteX18-193" fmla="*/ 0 w 12193200"/>
                <a:gd name="connsiteY18-194" fmla="*/ 622800 h 6858000"/>
                <a:gd name="connsiteX19-195" fmla="*/ 0 w 12193200"/>
                <a:gd name="connsiteY19-196" fmla="*/ 0 h 6858000"/>
                <a:gd name="connsiteX0-197" fmla="*/ 570624 w 12193200"/>
                <a:gd name="connsiteY0-198" fmla="*/ 610925 h 6858000"/>
                <a:gd name="connsiteX1-199" fmla="*/ 570624 w 12193200"/>
                <a:gd name="connsiteY1-200" fmla="*/ 6172473 h 6858000"/>
                <a:gd name="connsiteX2-201" fmla="*/ 11502624 w 12193200"/>
                <a:gd name="connsiteY2-202" fmla="*/ 6160596 h 6858000"/>
                <a:gd name="connsiteX3-203" fmla="*/ 11502623 w 12193200"/>
                <a:gd name="connsiteY3-204" fmla="*/ 610925 h 6858000"/>
                <a:gd name="connsiteX4-205" fmla="*/ 570624 w 12193200"/>
                <a:gd name="connsiteY4-206" fmla="*/ 610925 h 6858000"/>
                <a:gd name="connsiteX5-207" fmla="*/ 0 w 12193200"/>
                <a:gd name="connsiteY5-208" fmla="*/ 0 h 6858000"/>
                <a:gd name="connsiteX6-209" fmla="*/ 12193200 w 12193200"/>
                <a:gd name="connsiteY6-210" fmla="*/ 0 h 6858000"/>
                <a:gd name="connsiteX7-211" fmla="*/ 12193200 w 12193200"/>
                <a:gd name="connsiteY7-212" fmla="*/ 622800 h 6858000"/>
                <a:gd name="connsiteX8-213" fmla="*/ 12192000 w 12193200"/>
                <a:gd name="connsiteY8-214" fmla="*/ 622800 h 6858000"/>
                <a:gd name="connsiteX9-215" fmla="*/ 12192000 w 12193200"/>
                <a:gd name="connsiteY9-216" fmla="*/ 6160597 h 6858000"/>
                <a:gd name="connsiteX10-217" fmla="*/ 12193200 w 12193200"/>
                <a:gd name="connsiteY10-218" fmla="*/ 6160597 h 6858000"/>
                <a:gd name="connsiteX11-219" fmla="*/ 12193200 w 12193200"/>
                <a:gd name="connsiteY11-220" fmla="*/ 6858000 h 6858000"/>
                <a:gd name="connsiteX12-221" fmla="*/ 12192000 w 12193200"/>
                <a:gd name="connsiteY12-222" fmla="*/ 6858000 h 6858000"/>
                <a:gd name="connsiteX13-223" fmla="*/ 11562000 w 12193200"/>
                <a:gd name="connsiteY13-224" fmla="*/ 6858000 h 6858000"/>
                <a:gd name="connsiteX14-225" fmla="*/ 630001 w 12193200"/>
                <a:gd name="connsiteY14-226" fmla="*/ 6858000 h 6858000"/>
                <a:gd name="connsiteX15-227" fmla="*/ 1 w 12193200"/>
                <a:gd name="connsiteY15-228" fmla="*/ 6858000 h 6858000"/>
                <a:gd name="connsiteX16-229" fmla="*/ 1 w 12193200"/>
                <a:gd name="connsiteY16-230" fmla="*/ 6160597 h 6858000"/>
                <a:gd name="connsiteX17-231" fmla="*/ 1 w 12193200"/>
                <a:gd name="connsiteY17-232" fmla="*/ 622800 h 6858000"/>
                <a:gd name="connsiteX18-233" fmla="*/ 0 w 12193200"/>
                <a:gd name="connsiteY18-234" fmla="*/ 622800 h 6858000"/>
                <a:gd name="connsiteX19-235" fmla="*/ 0 w 12193200"/>
                <a:gd name="connsiteY19-236" fmla="*/ 0 h 6858000"/>
                <a:gd name="connsiteX0-237" fmla="*/ 570624 w 12193200"/>
                <a:gd name="connsiteY0-238" fmla="*/ 610925 h 6858000"/>
                <a:gd name="connsiteX1-239" fmla="*/ 570624 w 12193200"/>
                <a:gd name="connsiteY1-240" fmla="*/ 6172473 h 6858000"/>
                <a:gd name="connsiteX2-241" fmla="*/ 11502624 w 12193200"/>
                <a:gd name="connsiteY2-242" fmla="*/ 6160596 h 6858000"/>
                <a:gd name="connsiteX3-243" fmla="*/ 11502623 w 12193200"/>
                <a:gd name="connsiteY3-244" fmla="*/ 610925 h 6858000"/>
                <a:gd name="connsiteX4-245" fmla="*/ 570624 w 12193200"/>
                <a:gd name="connsiteY4-246" fmla="*/ 610925 h 6858000"/>
                <a:gd name="connsiteX5-247" fmla="*/ 0 w 12193200"/>
                <a:gd name="connsiteY5-248" fmla="*/ 0 h 6858000"/>
                <a:gd name="connsiteX6-249" fmla="*/ 12193200 w 12193200"/>
                <a:gd name="connsiteY6-250" fmla="*/ 0 h 6858000"/>
                <a:gd name="connsiteX7-251" fmla="*/ 12193200 w 12193200"/>
                <a:gd name="connsiteY7-252" fmla="*/ 622800 h 6858000"/>
                <a:gd name="connsiteX8-253" fmla="*/ 12192000 w 12193200"/>
                <a:gd name="connsiteY8-254" fmla="*/ 622800 h 6858000"/>
                <a:gd name="connsiteX9-255" fmla="*/ 12192000 w 12193200"/>
                <a:gd name="connsiteY9-256" fmla="*/ 6160597 h 6858000"/>
                <a:gd name="connsiteX10-257" fmla="*/ 12193200 w 12193200"/>
                <a:gd name="connsiteY10-258" fmla="*/ 6160597 h 6858000"/>
                <a:gd name="connsiteX11-259" fmla="*/ 12193200 w 12193200"/>
                <a:gd name="connsiteY11-260" fmla="*/ 6858000 h 6858000"/>
                <a:gd name="connsiteX12-261" fmla="*/ 12192000 w 12193200"/>
                <a:gd name="connsiteY12-262" fmla="*/ 6858000 h 6858000"/>
                <a:gd name="connsiteX13-263" fmla="*/ 11562000 w 12193200"/>
                <a:gd name="connsiteY13-264" fmla="*/ 6858000 h 6858000"/>
                <a:gd name="connsiteX14-265" fmla="*/ 630001 w 12193200"/>
                <a:gd name="connsiteY14-266" fmla="*/ 6858000 h 6858000"/>
                <a:gd name="connsiteX15-267" fmla="*/ 1 w 12193200"/>
                <a:gd name="connsiteY15-268" fmla="*/ 6858000 h 6858000"/>
                <a:gd name="connsiteX16-269" fmla="*/ 1 w 12193200"/>
                <a:gd name="connsiteY16-270" fmla="*/ 6160597 h 6858000"/>
                <a:gd name="connsiteX17-271" fmla="*/ 1 w 12193200"/>
                <a:gd name="connsiteY17-272" fmla="*/ 622800 h 6858000"/>
                <a:gd name="connsiteX18-273" fmla="*/ 0 w 12193200"/>
                <a:gd name="connsiteY18-274" fmla="*/ 622800 h 6858000"/>
                <a:gd name="connsiteX19-275" fmla="*/ 0 w 12193200"/>
                <a:gd name="connsiteY19-27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73" y="connsiteY18-74"/>
                </a:cxn>
                <a:cxn ang="0">
                  <a:pos x="connsiteX19-75" y="connsiteY19-76"/>
                </a:cxn>
              </a:cxnLst>
              <a:rect l="l" t="t" r="r" b="b"/>
              <a:pathLst>
                <a:path w="12193200" h="6858000">
                  <a:moveTo>
                    <a:pt x="570624" y="610925"/>
                  </a:moveTo>
                  <a:lnTo>
                    <a:pt x="570624" y="6172473"/>
                  </a:lnTo>
                  <a:lnTo>
                    <a:pt x="11502624" y="6160596"/>
                  </a:lnTo>
                  <a:cubicBezTo>
                    <a:pt x="11502624" y="4314664"/>
                    <a:pt x="11502623" y="2456857"/>
                    <a:pt x="11502623" y="610925"/>
                  </a:cubicBezTo>
                  <a:lnTo>
                    <a:pt x="570624" y="610925"/>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lnTo>
                    <a:pt x="0"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solidFill>
                  <a:schemeClr val="tx1"/>
                </a:solidFill>
              </a:endParaRPr>
            </a:p>
          </p:txBody>
        </p:sp>
        <p:cxnSp>
          <p:nvCxnSpPr>
            <p:cNvPr id="93" name="Straight Connector 92"/>
            <p:cNvCxnSpPr/>
            <p:nvPr userDrawn="1"/>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userDrawn="1"/>
          </p:nvCxnSpPr>
          <p:spPr>
            <a:xfrm>
              <a:off x="-600" y="91003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userDrawn="1"/>
          </p:nvCxnSpPr>
          <p:spPr>
            <a:xfrm>
              <a:off x="-600" y="1197261"/>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userDrawn="1"/>
          </p:nvCxnSpPr>
          <p:spPr>
            <a:xfrm>
              <a:off x="-600" y="14980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userDrawn="1"/>
          </p:nvCxnSpPr>
          <p:spPr>
            <a:xfrm>
              <a:off x="-600" y="17896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a:off x="-600" y="20812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userDrawn="1"/>
          </p:nvCxnSpPr>
          <p:spPr>
            <a:xfrm>
              <a:off x="-600" y="236685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userDrawn="1"/>
          </p:nvCxnSpPr>
          <p:spPr>
            <a:xfrm>
              <a:off x="-600" y="26524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userDrawn="1"/>
          </p:nvCxnSpPr>
          <p:spPr>
            <a:xfrm>
              <a:off x="-600" y="293813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userDrawn="1"/>
          </p:nvCxnSpPr>
          <p:spPr>
            <a:xfrm>
              <a:off x="-600" y="322377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a:off x="-600" y="35094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a:off x="-600" y="379505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00" y="40806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a:off x="-600" y="436633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userDrawn="1"/>
          </p:nvCxnSpPr>
          <p:spPr>
            <a:xfrm>
              <a:off x="-600" y="465197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600" y="49376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userDrawn="1"/>
          </p:nvCxnSpPr>
          <p:spPr>
            <a:xfrm>
              <a:off x="-600" y="522325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userDrawn="1"/>
          </p:nvCxnSpPr>
          <p:spPr>
            <a:xfrm>
              <a:off x="-600" y="55088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userDrawn="1"/>
          </p:nvCxnSpPr>
          <p:spPr>
            <a:xfrm>
              <a:off x="-600" y="579453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userDrawn="1"/>
          </p:nvCxnSpPr>
          <p:spPr>
            <a:xfrm>
              <a:off x="-600" y="608016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3" name="Gutter space"/>
            <p:cNvGrpSpPr/>
            <p:nvPr userDrawn="1"/>
          </p:nvGrpSpPr>
          <p:grpSpPr>
            <a:xfrm>
              <a:off x="1277000" y="623550"/>
              <a:ext cx="9638000" cy="5472450"/>
              <a:chOff x="1277000" y="623550"/>
              <a:chExt cx="9638000" cy="5537047"/>
            </a:xfrm>
          </p:grpSpPr>
          <p:sp>
            <p:nvSpPr>
              <p:cNvPr id="114"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15"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16"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17"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18"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19"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0"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1"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2"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3"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4"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grpSp>
        <p:sp>
          <p:nvSpPr>
            <p:cNvPr id="125" name="Slide edges"/>
            <p:cNvSpPr/>
            <p:nvPr userDrawn="1"/>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575757"/>
                </a:solidFill>
                <a:effectLst/>
                <a:uLnTx/>
                <a:uFillTx/>
                <a:ea typeface="+mn-ea"/>
                <a:cs typeface="+mn-cs"/>
              </a:endParaRPr>
            </a:p>
          </p:txBody>
        </p:sp>
        <p:sp>
          <p:nvSpPr>
            <p:cNvPr id="126" name="Footnote measure"/>
            <p:cNvSpPr>
              <a:spLocks noChangeArrowheads="1"/>
            </p:cNvSpPr>
            <p:nvPr userDrawn="1"/>
          </p:nvSpPr>
          <p:spPr bwMode="auto">
            <a:xfrm>
              <a:off x="558207" y="6102350"/>
              <a:ext cx="11004393" cy="45759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grpSp>
          <p:nvGrpSpPr>
            <p:cNvPr id="127" name="Five column measure"/>
            <p:cNvGrpSpPr/>
            <p:nvPr userDrawn="1"/>
          </p:nvGrpSpPr>
          <p:grpSpPr>
            <a:xfrm>
              <a:off x="558207" y="5896787"/>
              <a:ext cx="10936225" cy="79536"/>
              <a:chOff x="629400" y="5975122"/>
              <a:chExt cx="10933200" cy="79536"/>
            </a:xfrm>
          </p:grpSpPr>
          <p:sp>
            <p:nvSpPr>
              <p:cNvPr id="128"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9"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30"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31"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32"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grpSp>
        <p:sp>
          <p:nvSpPr>
            <p:cNvPr id="133" name="Live area"/>
            <p:cNvSpPr/>
            <p:nvPr userDrawn="1"/>
          </p:nvSpPr>
          <p:spPr>
            <a:xfrm>
              <a:off x="558207" y="2081213"/>
              <a:ext cx="10936224" cy="4014788"/>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bg1"/>
                </a:solidFill>
              </a:endParaRPr>
            </a:p>
          </p:txBody>
        </p:sp>
        <p:sp>
          <p:nvSpPr>
            <p:cNvPr id="138" name="ee4pFootnotes"/>
            <p:cNvSpPr>
              <a:spLocks noChangeArrowheads="1"/>
            </p:cNvSpPr>
            <p:nvPr userDrawn="1"/>
          </p:nvSpPr>
          <p:spPr bwMode="auto">
            <a:xfrm>
              <a:off x="630000" y="6144442"/>
              <a:ext cx="9030914" cy="415498"/>
            </a:xfrm>
            <a:prstGeom prst="rect">
              <a:avLst/>
            </a:prstGeom>
            <a:noFill/>
            <a:ln w="9525" algn="ctr">
              <a:noFill/>
              <a:miter lim="800000"/>
              <a:headEnd type="none" w="lg" len="lg"/>
              <a:tailEnd type="none" w="lg" len="lg"/>
            </a:ln>
          </p:spPr>
          <p:txBody>
            <a:bodyPr vert="horz" wrap="square" lIns="0" tIns="0" rIns="0" bIns="0" anchor="b" anchorCtr="0">
              <a:spAutoFit/>
            </a:bodyPr>
            <a:lstStyle/>
            <a:p>
              <a:pPr lvl="0">
                <a:lnSpc>
                  <a:spcPct val="90000"/>
                </a:lnSpc>
                <a:defRPr/>
              </a:pPr>
              <a:r>
                <a:rPr lang="en-US" sz="1000">
                  <a:solidFill>
                    <a:srgbClr val="6C6C6C"/>
                  </a:solidFill>
                  <a:sym typeface="Trebuchet MS" panose="020B0603020202020204" pitchFamily="34" charset="0"/>
                </a:rPr>
                <a:t>1. </a:t>
              </a:r>
              <a:r>
                <a:rPr lang="en-US" sz="1000" err="1">
                  <a:solidFill>
                    <a:srgbClr val="6C6C6C"/>
                  </a:solidFill>
                  <a:sym typeface="Trebuchet MS" panose="020B0603020202020204" pitchFamily="34" charset="0"/>
                </a:rPr>
                <a:t>xxxx</a:t>
              </a:r>
              <a:r>
                <a:rPr lang="en-US" sz="1000">
                  <a:solidFill>
                    <a:srgbClr val="6C6C6C"/>
                  </a:solidFill>
                  <a:sym typeface="Trebuchet MS" panose="020B0603020202020204" pitchFamily="34" charset="0"/>
                </a:rPr>
                <a:t>  2. </a:t>
              </a:r>
              <a:r>
                <a:rPr lang="en-US" sz="1000" err="1">
                  <a:solidFill>
                    <a:srgbClr val="6C6C6C"/>
                  </a:solidFill>
                  <a:sym typeface="Trebuchet MS" panose="020B0603020202020204" pitchFamily="34" charset="0"/>
                </a:rPr>
                <a:t>xxxx</a:t>
              </a:r>
              <a:r>
                <a:rPr lang="en-US" sz="1000">
                  <a:solidFill>
                    <a:srgbClr val="6C6C6C"/>
                  </a:solidFill>
                  <a:sym typeface="Trebuchet MS" panose="020B0603020202020204" pitchFamily="34" charset="0"/>
                </a:rPr>
                <a:t>  3. </a:t>
              </a:r>
              <a:r>
                <a:rPr lang="en-US" sz="1000" dirty="0">
                  <a:solidFill>
                    <a:srgbClr val="6C6C6C"/>
                  </a:solidFill>
                  <a:sym typeface="Trebuchet MS" panose="020B0603020202020204" pitchFamily="34" charset="0"/>
                </a:rPr>
                <a:t>List footnotes in </a:t>
              </a:r>
              <a:r>
                <a:rPr lang="en-US" sz="1000">
                  <a:solidFill>
                    <a:srgbClr val="6C6C6C"/>
                  </a:solidFill>
                  <a:sym typeface="Trebuchet MS" panose="020B0603020202020204" pitchFamily="34" charset="0"/>
                </a:rPr>
                <a:t>numerical order. </a:t>
              </a:r>
              <a:r>
                <a:rPr lang="en-US" sz="1000" dirty="0">
                  <a:solidFill>
                    <a:srgbClr val="6C6C6C"/>
                  </a:solidFill>
                  <a:sym typeface="Trebuchet MS" panose="020B0603020202020204" pitchFamily="34" charset="0"/>
                </a:rPr>
                <a:t>Footnote numbers are </a:t>
              </a:r>
              <a:r>
                <a:rPr lang="en-US" sz="1000">
                  <a:solidFill>
                    <a:srgbClr val="6C6C6C"/>
                  </a:solidFill>
                  <a:sym typeface="Trebuchet MS" panose="020B0603020202020204" pitchFamily="34" charset="0"/>
                </a:rPr>
                <a:t>not bracketed. </a:t>
              </a:r>
              <a:r>
                <a:rPr lang="en-US" sz="1000" dirty="0">
                  <a:solidFill>
                    <a:srgbClr val="6C6C6C"/>
                  </a:solidFill>
                  <a:sym typeface="Trebuchet MS" panose="020B0603020202020204" pitchFamily="34" charset="0"/>
                </a:rPr>
                <a:t>Use 10pt font</a:t>
              </a:r>
              <a:endParaRPr lang="en-US" sz="1000" dirty="0">
                <a:solidFill>
                  <a:srgbClr val="6C6C6C"/>
                </a:solidFill>
                <a:sym typeface="Trebuchet MS" panose="020B0603020202020204" pitchFamily="34" charset="0"/>
              </a:endParaRPr>
            </a:p>
            <a:p>
              <a:pPr lvl="0">
                <a:lnSpc>
                  <a:spcPct val="90000"/>
                </a:lnSpc>
                <a:defRPr/>
              </a:pPr>
              <a:r>
                <a:rPr lang="en-US" sz="1000" dirty="0">
                  <a:solidFill>
                    <a:srgbClr val="6C6C6C"/>
                  </a:solidFill>
                  <a:sym typeface="Trebuchet MS" panose="020B0603020202020204" pitchFamily="34" charset="0"/>
                </a:rPr>
                <a:t>Note: Do not put a period at the end of the note or the source</a:t>
              </a:r>
              <a:endParaRPr lang="en-US" sz="1000" dirty="0">
                <a:solidFill>
                  <a:srgbClr val="6C6C6C"/>
                </a:solidFill>
                <a:sym typeface="Trebuchet MS" panose="020B0603020202020204" pitchFamily="34" charset="0"/>
              </a:endParaRPr>
            </a:p>
            <a:p>
              <a:pPr lvl="0">
                <a:lnSpc>
                  <a:spcPct val="90000"/>
                </a:lnSpc>
                <a:defRPr/>
              </a:pPr>
              <a:r>
                <a:rPr lang="en-US" sz="1000" dirty="0">
                  <a:solidFill>
                    <a:srgbClr val="6C6C6C"/>
                  </a:solidFill>
                  <a:sym typeface="Trebuchet MS" panose="020B0603020202020204" pitchFamily="34" charset="0"/>
                </a:rPr>
                <a:t>Source: Include a source for every chart that </a:t>
              </a:r>
              <a:r>
                <a:rPr lang="en-US" sz="1000">
                  <a:solidFill>
                    <a:srgbClr val="6C6C6C"/>
                  </a:solidFill>
                  <a:sym typeface="Trebuchet MS" panose="020B0603020202020204" pitchFamily="34" charset="0"/>
                </a:rPr>
                <a:t>you use. </a:t>
              </a:r>
              <a:r>
                <a:rPr lang="en-US" sz="1000" dirty="0">
                  <a:solidFill>
                    <a:srgbClr val="6C6C6C"/>
                  </a:solidFill>
                  <a:sym typeface="Trebuchet MS" panose="020B0603020202020204" pitchFamily="34" charset="0"/>
                </a:rPr>
                <a:t>Separate sources with a semicolon; BCG-related sources go at the end</a:t>
              </a:r>
              <a:endParaRPr kumimoji="0" lang="en-US" sz="1000" b="0" i="0" u="none" strike="noStrike" kern="1200" cap="none" spc="0" normalizeH="0" baseline="0" noProof="0" dirty="0">
                <a:ln>
                  <a:noFill/>
                </a:ln>
                <a:solidFill>
                  <a:srgbClr val="6C6C6C"/>
                </a:solidFill>
                <a:effectLst/>
                <a:uLnTx/>
                <a:uFillTx/>
                <a:sym typeface="Trebuchet MS" panose="020B0603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showMasterSp="0"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8890" imgH="8890" progId="TCLayout.ActiveDocument.1">
                  <p:embed/>
                </p:oleObj>
              </mc:Choice>
              <mc:Fallback>
                <p:oleObj name="think-cell Slide" r:id="rId3" imgW="8890" imgH="8890"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1" hidden="1"/>
          <p:cNvSpPr/>
          <p:nvPr userDrawn="1">
            <p:custDataLst>
              <p:tags r:id="rId5"/>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marL="0" lvl="0" indent="0" algn="ctr" eaLnBrk="1">
              <a:lnSpc>
                <a:spcPct val="93000"/>
              </a:lnSpc>
              <a:spcBef>
                <a:spcPct val="0"/>
              </a:spcBef>
              <a:spcAft>
                <a:spcPct val="0"/>
              </a:spcAft>
            </a:pPr>
            <a:endParaRPr lang="en-US" sz="5400" b="0" i="0" baseline="0" dirty="0">
              <a:solidFill>
                <a:srgbClr val="FFFFFF"/>
              </a:solidFill>
              <a:latin typeface="+mn-lt"/>
              <a:ea typeface="+mn-ea"/>
              <a:cs typeface="+mn-cs"/>
              <a:sym typeface="Trebuchet MS" panose="020B0603020202020204" pitchFamily="34" charset="0"/>
            </a:endParaRPr>
          </a:p>
        </p:txBody>
      </p:sp>
      <p:pic>
        <p:nvPicPr>
          <p:cNvPr id="14" name="Google Shape;16;p19" descr="A picture containing nature&#10;&#10;Description automatically generated"/>
          <p:cNvPicPr preferRelativeResize="0"/>
          <p:nvPr userDrawn="1"/>
        </p:nvPicPr>
        <p:blipFill rotWithShape="1">
          <a:blip r:embed="rId6">
            <a:alphaModFix amt="20000"/>
          </a:blip>
          <a:srcRect t="7822"/>
          <a:stretch>
            <a:fillRect/>
          </a:stretch>
        </p:blipFill>
        <p:spPr>
          <a:xfrm>
            <a:off x="0" y="0"/>
            <a:ext cx="12192001" cy="6858000"/>
          </a:xfrm>
          <a:prstGeom prst="rect">
            <a:avLst/>
          </a:prstGeom>
          <a:noFill/>
          <a:ln>
            <a:noFill/>
          </a:ln>
        </p:spPr>
      </p:pic>
      <p:pic>
        <p:nvPicPr>
          <p:cNvPr id="15" name="Google Shape;17;p19" descr="A picture containing nature&#10;&#10;Description automatically generated"/>
          <p:cNvPicPr preferRelativeResize="0"/>
          <p:nvPr userDrawn="1"/>
        </p:nvPicPr>
        <p:blipFill rotWithShape="1">
          <a:blip r:embed="rId7"/>
          <a:srcRect/>
          <a:stretch>
            <a:fillRect/>
          </a:stretch>
        </p:blipFill>
        <p:spPr>
          <a:xfrm>
            <a:off x="-1" y="10721"/>
            <a:ext cx="12192001" cy="6858000"/>
          </a:xfrm>
          <a:prstGeom prst="rect">
            <a:avLst/>
          </a:prstGeom>
          <a:noFill/>
          <a:ln>
            <a:noFill/>
          </a:ln>
        </p:spPr>
      </p:pic>
      <p:cxnSp>
        <p:nvCxnSpPr>
          <p:cNvPr id="20" name="Google Shape;20;p19"/>
          <p:cNvCxnSpPr/>
          <p:nvPr userDrawn="1"/>
        </p:nvCxnSpPr>
        <p:spPr>
          <a:xfrm>
            <a:off x="924005" y="4053138"/>
            <a:ext cx="7064963" cy="0"/>
          </a:xfrm>
          <a:prstGeom prst="straightConnector1">
            <a:avLst/>
          </a:prstGeom>
          <a:noFill/>
          <a:ln w="25400" cap="flat" cmpd="sng">
            <a:solidFill>
              <a:srgbClr val="385623"/>
            </a:solidFill>
            <a:prstDash val="solid"/>
            <a:miter lim="800000"/>
            <a:headEnd type="none" w="sm" len="sm"/>
            <a:tailEnd type="none" w="sm" len="sm"/>
          </a:ln>
        </p:spPr>
      </p:cxnSp>
      <p:sp>
        <p:nvSpPr>
          <p:cNvPr id="21" name="Google Shape;21;p19"/>
          <p:cNvSpPr txBox="1"/>
          <p:nvPr userDrawn="1"/>
        </p:nvSpPr>
        <p:spPr>
          <a:xfrm>
            <a:off x="840865" y="1522857"/>
            <a:ext cx="6155928" cy="41969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panose="020B0604020202020204"/>
              <a:buNone/>
            </a:pPr>
            <a:r>
              <a:rPr lang="de-DE" sz="1600" b="1" i="0" u="none" strike="noStrike" cap="none">
                <a:solidFill>
                  <a:srgbClr val="004D25"/>
                </a:solidFill>
                <a:latin typeface="+mn-lt"/>
                <a:ea typeface="+mn-ea"/>
                <a:cs typeface="+mn-cs"/>
                <a:sym typeface="Arial" panose="020B0604020202020204"/>
              </a:rPr>
              <a:t>Kementerian Koordinator Bidang Kemaritiman dan Investasi</a:t>
            </a:r>
            <a:endParaRPr lang="de-DE" sz="1400" b="0" i="0" u="none" strike="noStrike" cap="none">
              <a:solidFill>
                <a:srgbClr val="000000"/>
              </a:solidFill>
              <a:latin typeface="+mn-lt"/>
              <a:ea typeface="+mn-ea"/>
              <a:cs typeface="+mn-cs"/>
              <a:sym typeface="Arial" panose="020B0604020202020204"/>
            </a:endParaRPr>
          </a:p>
          <a:p>
            <a:pPr marL="0" marR="0" lvl="0" indent="0" algn="l" rtl="0">
              <a:lnSpc>
                <a:spcPct val="100000"/>
              </a:lnSpc>
              <a:spcBef>
                <a:spcPts val="0"/>
              </a:spcBef>
              <a:spcAft>
                <a:spcPts val="0"/>
              </a:spcAft>
              <a:buClr>
                <a:srgbClr val="000000"/>
              </a:buClr>
              <a:buSzPts val="1600"/>
              <a:buFont typeface="Arial" panose="020B0604020202020204"/>
              <a:buNone/>
            </a:pPr>
            <a:r>
              <a:rPr lang="de-DE" sz="1600" b="1" i="0" u="none" strike="noStrike" cap="none">
                <a:solidFill>
                  <a:srgbClr val="004D25"/>
                </a:solidFill>
                <a:latin typeface="+mn-lt"/>
                <a:ea typeface="+mn-ea"/>
                <a:cs typeface="+mn-cs"/>
                <a:sym typeface="Arial" panose="020B0604020202020204"/>
              </a:rPr>
              <a:t>Republik Indonesia</a:t>
            </a:r>
            <a:endParaRPr lang="de-DE" sz="1400" b="0" i="0" u="none" strike="noStrike" cap="none" dirty="0">
              <a:solidFill>
                <a:srgbClr val="000000"/>
              </a:solidFill>
              <a:latin typeface="+mn-lt"/>
              <a:ea typeface="+mn-ea"/>
              <a:cs typeface="+mn-cs"/>
              <a:sym typeface="Arial" panose="020B0604020202020204"/>
            </a:endParaRPr>
          </a:p>
        </p:txBody>
      </p:sp>
      <p:pic>
        <p:nvPicPr>
          <p:cNvPr id="22" name="Google Shape;22;p19" descr="A picture containing text, candelabrum, vector graphics, key&#10;&#10;Description automatically generated"/>
          <p:cNvPicPr preferRelativeResize="0"/>
          <p:nvPr userDrawn="1"/>
        </p:nvPicPr>
        <p:blipFill rotWithShape="1">
          <a:blip r:embed="rId8"/>
          <a:srcRect t="4611" b="9239"/>
          <a:stretch>
            <a:fillRect/>
          </a:stretch>
        </p:blipFill>
        <p:spPr>
          <a:xfrm>
            <a:off x="8407556" y="558591"/>
            <a:ext cx="4095840" cy="6130807"/>
          </a:xfrm>
          <a:prstGeom prst="rect">
            <a:avLst/>
          </a:prstGeom>
          <a:noFill/>
          <a:ln>
            <a:noFill/>
          </a:ln>
        </p:spPr>
      </p:pic>
      <p:sp>
        <p:nvSpPr>
          <p:cNvPr id="26" name="Google Shape;23;p19"/>
          <p:cNvSpPr txBox="1">
            <a:spLocks noGrp="1"/>
          </p:cNvSpPr>
          <p:nvPr>
            <p:ph type="title"/>
          </p:nvPr>
        </p:nvSpPr>
        <p:spPr>
          <a:xfrm>
            <a:off x="924005" y="3114600"/>
            <a:ext cx="7064963" cy="92781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4D25"/>
              </a:buClr>
              <a:buSzPts val="2400"/>
              <a:buFont typeface="Montserrat"/>
              <a:buNone/>
              <a:defRPr sz="2400" b="1">
                <a:solidFill>
                  <a:srgbClr val="004D25"/>
                </a:solidFill>
                <a:latin typeface="+mj-lt"/>
                <a:ea typeface="+mj-ea"/>
                <a:cs typeface="+mj-cs"/>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7" name="Text Placeholder 4"/>
          <p:cNvSpPr>
            <a:spLocks noGrp="1"/>
          </p:cNvSpPr>
          <p:nvPr>
            <p:ph type="body" sz="quarter" idx="12" hasCustomPrompt="1"/>
          </p:nvPr>
        </p:nvSpPr>
        <p:spPr>
          <a:xfrm>
            <a:off x="924003" y="5474577"/>
            <a:ext cx="5171996" cy="471274"/>
          </a:xfrm>
        </p:spPr>
        <p:txBody>
          <a:bodyPr lIns="45720" tIns="91440" rIns="45720" bIns="91440" anchor="ctr"/>
          <a:lstStyle>
            <a:lvl1pPr>
              <a:defRPr sz="1600" b="1">
                <a:solidFill>
                  <a:schemeClr val="tx2"/>
                </a:solidFill>
                <a:latin typeface="+mn-lt"/>
                <a:ea typeface="+mn-ea"/>
                <a:cs typeface="+mn-cs"/>
              </a:defRPr>
            </a:lvl1pPr>
          </a:lstStyle>
          <a:p>
            <a:pPr lvl="0"/>
            <a:r>
              <a:rPr lang="en-US" dirty="0"/>
              <a:t>Date</a:t>
            </a:r>
            <a:endParaRPr lang="en-US" dirty="0"/>
          </a:p>
        </p:txBody>
      </p:sp>
      <p:sp>
        <p:nvSpPr>
          <p:cNvPr id="32" name="Text Placeholder 4"/>
          <p:cNvSpPr>
            <a:spLocks noGrp="1"/>
          </p:cNvSpPr>
          <p:nvPr>
            <p:ph type="body" sz="quarter" idx="10" hasCustomPrompt="1"/>
          </p:nvPr>
        </p:nvSpPr>
        <p:spPr>
          <a:xfrm>
            <a:off x="924005" y="4105885"/>
            <a:ext cx="7064963" cy="927818"/>
          </a:xfrm>
        </p:spPr>
        <p:txBody>
          <a:bodyPr lIns="45720" tIns="91440" rIns="45720" bIns="91440" anchor="ctr"/>
          <a:lstStyle>
            <a:lvl1pPr>
              <a:defRPr sz="2000" b="1">
                <a:solidFill>
                  <a:schemeClr val="tx2"/>
                </a:solidFill>
                <a:latin typeface="+mn-lt"/>
                <a:ea typeface="+mn-ea"/>
                <a:cs typeface="+mn-cs"/>
              </a:defRPr>
            </a:lvl1pPr>
          </a:lstStyle>
          <a:p>
            <a:pPr lvl="0"/>
            <a:r>
              <a:rPr lang="en-US" dirty="0"/>
              <a:t>Sub Title</a:t>
            </a:r>
            <a:endParaRPr lang="en-US" dirty="0"/>
          </a:p>
        </p:txBody>
      </p:sp>
      <p:pic>
        <p:nvPicPr>
          <p:cNvPr id="33" name="Google Shape;18;p19"/>
          <p:cNvPicPr preferRelativeResize="0"/>
          <p:nvPr userDrawn="1"/>
        </p:nvPicPr>
        <p:blipFill rotWithShape="1">
          <a:blip r:embed="rId9"/>
          <a:srcRect/>
          <a:stretch>
            <a:fillRect/>
          </a:stretch>
        </p:blipFill>
        <p:spPr>
          <a:xfrm>
            <a:off x="1020214" y="583155"/>
            <a:ext cx="828178" cy="89211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itle 7"/>
          <p:cNvSpPr>
            <a:spLocks noGrp="1"/>
          </p:cNvSpPr>
          <p:nvPr>
            <p:ph type="title" hasCustomPrompt="1"/>
          </p:nvPr>
        </p:nvSpPr>
        <p:spPr>
          <a:xfrm>
            <a:off x="558207" y="321206"/>
            <a:ext cx="9883455" cy="651127"/>
          </a:xfrm>
        </p:spPr>
        <p:txBody>
          <a:bodyPr vert="horz">
            <a:noAutofit/>
          </a:bodyPr>
          <a:lstStyle>
            <a:lvl1pPr>
              <a:defRPr>
                <a:latin typeface="+mj-lt"/>
                <a:ea typeface="+mj-ea"/>
                <a:cs typeface="+mj-cs"/>
                <a:sym typeface="Trebuchet MS" panose="020B0603020202020204" pitchFamily="34" charset="0"/>
              </a:defRPr>
            </a:lvl1pPr>
          </a:lstStyle>
          <a:p>
            <a:r>
              <a:rPr lang="en-US" dirty="0"/>
              <a:t>Click to add title</a:t>
            </a:r>
            <a:endParaRPr lang="en-US" dirty="0"/>
          </a:p>
        </p:txBody>
      </p:sp>
      <p:sp>
        <p:nvSpPr>
          <p:cNvPr id="12" name="Google Shape;106;p31"/>
          <p:cNvSpPr/>
          <p:nvPr userDrawn="1"/>
        </p:nvSpPr>
        <p:spPr>
          <a:xfrm rot="5400000">
            <a:off x="140615" y="619335"/>
            <a:ext cx="632465" cy="73531"/>
          </a:xfrm>
          <a:prstGeom prst="rect">
            <a:avLst/>
          </a:prstGeom>
          <a:solidFill>
            <a:srgbClr val="004D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pic>
        <p:nvPicPr>
          <p:cNvPr id="15" name="Google Shape;107;p31"/>
          <p:cNvPicPr preferRelativeResize="0"/>
          <p:nvPr userDrawn="1"/>
        </p:nvPicPr>
        <p:blipFill rotWithShape="1">
          <a:blip r:embed="rId5"/>
          <a:srcRect/>
          <a:stretch>
            <a:fillRect/>
          </a:stretch>
        </p:blipFill>
        <p:spPr>
          <a:xfrm>
            <a:off x="11374705" y="263704"/>
            <a:ext cx="744467" cy="74446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matchingName="Title slid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5"/>
            </a:lvl1pPr>
            <a:lvl2pPr lvl="1" algn="ctr">
              <a:spcBef>
                <a:spcPts val="0"/>
              </a:spcBef>
              <a:spcAft>
                <a:spcPts val="0"/>
              </a:spcAft>
              <a:buSzPts val="5200"/>
              <a:buNone/>
              <a:defRPr sz="6935"/>
            </a:lvl2pPr>
            <a:lvl3pPr lvl="2" algn="ctr">
              <a:spcBef>
                <a:spcPts val="0"/>
              </a:spcBef>
              <a:spcAft>
                <a:spcPts val="0"/>
              </a:spcAft>
              <a:buSzPts val="5200"/>
              <a:buNone/>
              <a:defRPr sz="6935"/>
            </a:lvl3pPr>
            <a:lvl4pPr lvl="3" algn="ctr">
              <a:spcBef>
                <a:spcPts val="0"/>
              </a:spcBef>
              <a:spcAft>
                <a:spcPts val="0"/>
              </a:spcAft>
              <a:buSzPts val="5200"/>
              <a:buNone/>
              <a:defRPr sz="6935"/>
            </a:lvl4pPr>
            <a:lvl5pPr lvl="4" algn="ctr">
              <a:spcBef>
                <a:spcPts val="0"/>
              </a:spcBef>
              <a:spcAft>
                <a:spcPts val="0"/>
              </a:spcAft>
              <a:buSzPts val="5200"/>
              <a:buNone/>
              <a:defRPr sz="6935"/>
            </a:lvl5pPr>
            <a:lvl6pPr lvl="5" algn="ctr">
              <a:spcBef>
                <a:spcPts val="0"/>
              </a:spcBef>
              <a:spcAft>
                <a:spcPts val="0"/>
              </a:spcAft>
              <a:buSzPts val="5200"/>
              <a:buNone/>
              <a:defRPr sz="6935"/>
            </a:lvl6pPr>
            <a:lvl7pPr lvl="6" algn="ctr">
              <a:spcBef>
                <a:spcPts val="0"/>
              </a:spcBef>
              <a:spcAft>
                <a:spcPts val="0"/>
              </a:spcAft>
              <a:buSzPts val="5200"/>
              <a:buNone/>
              <a:defRPr sz="6935"/>
            </a:lvl7pPr>
            <a:lvl8pPr lvl="7" algn="ctr">
              <a:spcBef>
                <a:spcPts val="0"/>
              </a:spcBef>
              <a:spcAft>
                <a:spcPts val="0"/>
              </a:spcAft>
              <a:buSzPts val="5200"/>
              <a:buNone/>
              <a:defRPr sz="6935"/>
            </a:lvl8pPr>
            <a:lvl9pPr lvl="8" algn="ctr">
              <a:spcBef>
                <a:spcPts val="0"/>
              </a:spcBef>
              <a:spcAft>
                <a:spcPts val="0"/>
              </a:spcAft>
              <a:buSzPts val="5200"/>
              <a:buNone/>
              <a:defRPr sz="6935"/>
            </a:lvl9pPr>
          </a:lstStyle>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5"/>
            </a:lvl1pPr>
            <a:lvl2pPr lvl="1" algn="ctr">
              <a:lnSpc>
                <a:spcPct val="100000"/>
              </a:lnSpc>
              <a:spcBef>
                <a:spcPts val="0"/>
              </a:spcBef>
              <a:spcAft>
                <a:spcPts val="0"/>
              </a:spcAft>
              <a:buSzPts val="2800"/>
              <a:buNone/>
              <a:defRPr sz="3735"/>
            </a:lvl2pPr>
            <a:lvl3pPr lvl="2" algn="ctr">
              <a:lnSpc>
                <a:spcPct val="100000"/>
              </a:lnSpc>
              <a:spcBef>
                <a:spcPts val="0"/>
              </a:spcBef>
              <a:spcAft>
                <a:spcPts val="0"/>
              </a:spcAft>
              <a:buSzPts val="2800"/>
              <a:buNone/>
              <a:defRPr sz="3735"/>
            </a:lvl3pPr>
            <a:lvl4pPr lvl="3" algn="ctr">
              <a:lnSpc>
                <a:spcPct val="100000"/>
              </a:lnSpc>
              <a:spcBef>
                <a:spcPts val="0"/>
              </a:spcBef>
              <a:spcAft>
                <a:spcPts val="0"/>
              </a:spcAft>
              <a:buSzPts val="2800"/>
              <a:buNone/>
              <a:defRPr sz="3735"/>
            </a:lvl4pPr>
            <a:lvl5pPr lvl="4" algn="ctr">
              <a:lnSpc>
                <a:spcPct val="100000"/>
              </a:lnSpc>
              <a:spcBef>
                <a:spcPts val="0"/>
              </a:spcBef>
              <a:spcAft>
                <a:spcPts val="0"/>
              </a:spcAft>
              <a:buSzPts val="2800"/>
              <a:buNone/>
              <a:defRPr sz="3735"/>
            </a:lvl5pPr>
            <a:lvl6pPr lvl="5" algn="ctr">
              <a:lnSpc>
                <a:spcPct val="100000"/>
              </a:lnSpc>
              <a:spcBef>
                <a:spcPts val="0"/>
              </a:spcBef>
              <a:spcAft>
                <a:spcPts val="0"/>
              </a:spcAft>
              <a:buSzPts val="2800"/>
              <a:buNone/>
              <a:defRPr sz="3735"/>
            </a:lvl6pPr>
            <a:lvl7pPr lvl="6" algn="ctr">
              <a:lnSpc>
                <a:spcPct val="100000"/>
              </a:lnSpc>
              <a:spcBef>
                <a:spcPts val="0"/>
              </a:spcBef>
              <a:spcAft>
                <a:spcPts val="0"/>
              </a:spcAft>
              <a:buSzPts val="2800"/>
              <a:buNone/>
              <a:defRPr sz="3735"/>
            </a:lvl7pPr>
            <a:lvl8pPr lvl="7" algn="ctr">
              <a:lnSpc>
                <a:spcPct val="100000"/>
              </a:lnSpc>
              <a:spcBef>
                <a:spcPts val="0"/>
              </a:spcBef>
              <a:spcAft>
                <a:spcPts val="0"/>
              </a:spcAft>
              <a:buSzPts val="2800"/>
              <a:buNone/>
              <a:defRPr sz="3735"/>
            </a:lvl8pPr>
            <a:lvl9pPr lvl="8" algn="ctr">
              <a:lnSpc>
                <a:spcPct val="100000"/>
              </a:lnSpc>
              <a:spcBef>
                <a:spcPts val="0"/>
              </a:spcBef>
              <a:spcAft>
                <a:spcPts val="0"/>
              </a:spcAft>
              <a:buSzPts val="2800"/>
              <a:buNone/>
              <a:defRPr sz="3735"/>
            </a:lvl9pPr>
          </a:lstStyle>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p:cNvSpPr>
            <a:spLocks noGrp="1"/>
          </p:cNvSpPr>
          <p:nvPr>
            <p:ph type="title" hasCustomPrompt="1"/>
          </p:nvPr>
        </p:nvSpPr>
        <p:spPr>
          <a:xfrm>
            <a:off x="558207" y="321206"/>
            <a:ext cx="9883455" cy="651127"/>
          </a:xfrm>
        </p:spPr>
        <p:txBody>
          <a:bodyPr vert="horz">
            <a:noAutofit/>
          </a:bodyPr>
          <a:lstStyle>
            <a:lvl1pPr>
              <a:defRPr>
                <a:latin typeface="+mj-lt"/>
                <a:ea typeface="+mj-ea"/>
                <a:cs typeface="+mj-cs"/>
              </a:defRPr>
            </a:lvl1pPr>
          </a:lstStyle>
          <a:p>
            <a:r>
              <a:rPr lang="en-US" dirty="0"/>
              <a:t>Click to add title</a:t>
            </a:r>
            <a:endParaRPr lang="en-US" dirty="0"/>
          </a:p>
        </p:txBody>
      </p:sp>
      <p:sp>
        <p:nvSpPr>
          <p:cNvPr id="6" name="Text Placeholder 5"/>
          <p:cNvSpPr>
            <a:spLocks noGrp="1"/>
          </p:cNvSpPr>
          <p:nvPr>
            <p:ph type="body" sz="quarter" idx="10"/>
          </p:nvPr>
        </p:nvSpPr>
        <p:spPr>
          <a:xfrm>
            <a:off x="558207" y="2085628"/>
            <a:ext cx="10936224" cy="4072976"/>
          </a:xfrm>
        </p:spPr>
        <p:txBody>
          <a:bodyPr/>
          <a:lstStyle>
            <a:lvl1pPr>
              <a:lnSpc>
                <a:spcPct val="100000"/>
              </a:lnSpc>
              <a:spcBef>
                <a:spcPts val="0"/>
              </a:spcBef>
              <a:spcAft>
                <a:spcPts val="0"/>
              </a:spcAft>
              <a:defRPr>
                <a:latin typeface="+mn-lt"/>
                <a:ea typeface="+mn-ea"/>
                <a:cs typeface="+mn-cs"/>
              </a:defRPr>
            </a:lvl1pPr>
            <a:lvl2pPr>
              <a:lnSpc>
                <a:spcPct val="100000"/>
              </a:lnSpc>
              <a:spcBef>
                <a:spcPts val="0"/>
              </a:spcBef>
              <a:spcAft>
                <a:spcPts val="0"/>
              </a:spcAft>
              <a:defRPr>
                <a:latin typeface="+mn-lt"/>
                <a:ea typeface="+mn-ea"/>
                <a:cs typeface="+mn-cs"/>
              </a:defRPr>
            </a:lvl2pPr>
            <a:lvl3pPr>
              <a:lnSpc>
                <a:spcPct val="100000"/>
              </a:lnSpc>
              <a:spcBef>
                <a:spcPts val="0"/>
              </a:spcBef>
              <a:spcAft>
                <a:spcPts val="0"/>
              </a:spcAft>
              <a:defRPr>
                <a:latin typeface="+mn-lt"/>
                <a:ea typeface="+mn-ea"/>
                <a:cs typeface="+mn-cs"/>
              </a:defRPr>
            </a:lvl3pPr>
            <a:lvl4pPr>
              <a:lnSpc>
                <a:spcPct val="100000"/>
              </a:lnSpc>
              <a:spcBef>
                <a:spcPts val="0"/>
              </a:spcBef>
              <a:spcAft>
                <a:spcPts val="0"/>
              </a:spcAft>
              <a:defRPr>
                <a:latin typeface="+mn-lt"/>
                <a:ea typeface="+mn-ea"/>
                <a:cs typeface="+mn-cs"/>
              </a:defRPr>
            </a:lvl4pPr>
            <a:lvl5pPr>
              <a:lnSpc>
                <a:spcPct val="100000"/>
              </a:lnSpc>
              <a:spcBef>
                <a:spcPts val="0"/>
              </a:spcBef>
              <a:spcAft>
                <a:spcPts val="0"/>
              </a:spcAft>
              <a:defRPr>
                <a:latin typeface="+mn-lt"/>
                <a:ea typeface="+mn-ea"/>
                <a:cs typeface="+mn-cs"/>
              </a:defRPr>
            </a:lvl5p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0" name="Google Shape;106;p31"/>
          <p:cNvSpPr/>
          <p:nvPr userDrawn="1"/>
        </p:nvSpPr>
        <p:spPr>
          <a:xfrm rot="5400000">
            <a:off x="140615" y="619335"/>
            <a:ext cx="632465" cy="73531"/>
          </a:xfrm>
          <a:prstGeom prst="rect">
            <a:avLst/>
          </a:prstGeom>
          <a:solidFill>
            <a:srgbClr val="004D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pic>
        <p:nvPicPr>
          <p:cNvPr id="14" name="Google Shape;107;p31"/>
          <p:cNvPicPr preferRelativeResize="0"/>
          <p:nvPr userDrawn="1"/>
        </p:nvPicPr>
        <p:blipFill rotWithShape="1">
          <a:blip r:embed="rId5"/>
          <a:srcRect/>
          <a:stretch>
            <a:fillRect/>
          </a:stretch>
        </p:blipFill>
        <p:spPr>
          <a:xfrm>
            <a:off x="11374705" y="263704"/>
            <a:ext cx="744467" cy="74446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lnSpc>
                <a:spcPct val="90000"/>
              </a:lnSpc>
              <a:spcAft>
                <a:spcPts val="1000"/>
              </a:spcAft>
            </a:pPr>
            <a:endParaRPr lang="en-US" sz="1200" dirty="0">
              <a:solidFill>
                <a:schemeClr val="bg1"/>
              </a:solidFill>
              <a:latin typeface="+mn-lt"/>
              <a:ea typeface="+mn-ea"/>
              <a:cs typeface="+mn-cs"/>
              <a:sym typeface="Trebuchet MS" panose="020B0603020202020204" pitchFamily="34" charset="0"/>
            </a:endParaRPr>
          </a:p>
        </p:txBody>
      </p:sp>
      <p:sp>
        <p:nvSpPr>
          <p:cNvPr id="8" name="Subtitle 2"/>
          <p:cNvSpPr>
            <a:spLocks noGrp="1"/>
          </p:cNvSpPr>
          <p:nvPr>
            <p:ph type="subTitle" idx="13" hasCustomPrompt="1"/>
          </p:nvPr>
        </p:nvSpPr>
        <p:spPr>
          <a:xfrm>
            <a:off x="558207" y="2158987"/>
            <a:ext cx="3815793" cy="541687"/>
          </a:xfrm>
          <a:prstGeom prst="rect">
            <a:avLst/>
          </a:prstGeom>
        </p:spPr>
        <p:txBody>
          <a:bodyPr>
            <a:noAutofit/>
          </a:bodyPr>
          <a:lstStyle>
            <a:lvl1pPr marL="0" indent="0" algn="l">
              <a:buNone/>
              <a:defRPr sz="1600">
                <a:solidFill>
                  <a:schemeClr val="tx2"/>
                </a:solidFill>
                <a:latin typeface="+mn-lt"/>
                <a:ea typeface="+mn-ea"/>
                <a:cs typeface="+mn-cs"/>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endParaRPr lang="en-US" dirty="0"/>
          </a:p>
        </p:txBody>
      </p:sp>
      <p:sp>
        <p:nvSpPr>
          <p:cNvPr id="9" name="Title 4"/>
          <p:cNvSpPr>
            <a:spLocks noGrp="1"/>
          </p:cNvSpPr>
          <p:nvPr>
            <p:ph type="title" hasCustomPrompt="1"/>
          </p:nvPr>
        </p:nvSpPr>
        <p:spPr>
          <a:xfrm>
            <a:off x="558207" y="1227048"/>
            <a:ext cx="3815793" cy="664797"/>
          </a:xfrm>
        </p:spPr>
        <p:txBody>
          <a:bodyPr vert="horz" anchor="t">
            <a:noAutofit/>
          </a:bodyPr>
          <a:lstStyle>
            <a:lvl1pPr>
              <a:defRPr sz="2400">
                <a:solidFill>
                  <a:schemeClr val="tx2"/>
                </a:solidFill>
                <a:latin typeface="+mj-lt"/>
                <a:ea typeface="+mj-ea"/>
                <a:cs typeface="+mj-cs"/>
                <a:sym typeface="Trebuchet MS" panose="020B0603020202020204" pitchFamily="34" charset="0"/>
              </a:defRPr>
            </a:lvl1pPr>
          </a:lstStyle>
          <a:p>
            <a:r>
              <a:rPr lang="en-US" dirty="0"/>
              <a:t>Click to add title</a:t>
            </a:r>
            <a:endParaRPr lang="en-US" dirty="0"/>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Trebuchet MS" panose="020B0603020202020204" pitchFamily="34" charset="0"/>
              </a:defRPr>
            </a:lvl1pPr>
          </a:lstStyle>
          <a:p>
            <a:r>
              <a:rPr lang="en-US" dirty="0"/>
              <a:t>Click to add section title</a:t>
            </a:r>
            <a:endParaRPr lang="en-US" dirty="0"/>
          </a:p>
        </p:txBody>
      </p:sp>
      <p:sp>
        <p:nvSpPr>
          <p:cNvPr id="11" name="Rectangle 10"/>
          <p:cNvSpPr/>
          <p:nvPr userDrawn="1"/>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558207" y="3826800"/>
            <a:ext cx="10936224" cy="2041200"/>
          </a:xfrm>
        </p:spPr>
        <p:txBody>
          <a:bodyPr vert="horz" anchor="t">
            <a:noAutofit/>
          </a:bodyPr>
          <a:lstStyle>
            <a:lvl1pPr>
              <a:defRPr sz="5400">
                <a:solidFill>
                  <a:schemeClr val="tx2"/>
                </a:solidFill>
                <a:latin typeface="+mj-lt"/>
                <a:ea typeface="+mj-ea"/>
                <a:cs typeface="+mj-cs"/>
                <a:sym typeface="Trebuchet MS" panose="020B0603020202020204" pitchFamily="34" charset="0"/>
              </a:defRPr>
            </a:lvl1pPr>
          </a:lstStyle>
          <a:p>
            <a:r>
              <a:rPr lang="en-US" dirty="0"/>
              <a:t>Click to add section title</a:t>
            </a:r>
            <a:endParaRPr lang="en-US" dirty="0"/>
          </a:p>
        </p:txBody>
      </p:sp>
      <p:cxnSp>
        <p:nvCxnSpPr>
          <p:cNvPr id="10" name="Straight Connector 9"/>
          <p:cNvCxnSpPr/>
          <p:nvPr userDrawn="1"/>
        </p:nvCxnSpPr>
        <p:spPr bwMode="white">
          <a:xfrm>
            <a:off x="558207" y="3680016"/>
            <a:ext cx="11630380"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showMasterSp="0" userDrawn="1">
  <p:cSld name="D. White one third">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V="1">
            <a:off x="4064994" y="0"/>
            <a:ext cx="416951" cy="6858000"/>
          </a:xfrm>
          <a:prstGeom prst="rect">
            <a:avLst/>
          </a:prstGeom>
        </p:spPr>
      </p:pic>
      <p:sp>
        <p:nvSpPr>
          <p:cNvPr id="24" name="Rectangle 23"/>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25" name="Title 4"/>
          <p:cNvSpPr>
            <a:spLocks noGrp="1"/>
          </p:cNvSpPr>
          <p:nvPr>
            <p:ph type="title" hasCustomPrompt="1"/>
          </p:nvPr>
        </p:nvSpPr>
        <p:spPr>
          <a:xfrm>
            <a:off x="558207" y="2681103"/>
            <a:ext cx="3199674" cy="1495794"/>
          </a:xfrm>
          <a:prstGeom prst="rect">
            <a:avLst/>
          </a:prstGeom>
        </p:spPr>
        <p:txBody>
          <a:bodyPr vert="horz" anchor="ctr">
            <a:noAutofit/>
          </a:bodyPr>
          <a:lstStyle>
            <a:lvl1pPr>
              <a:defRPr sz="2400">
                <a:solidFill>
                  <a:schemeClr val="tx2"/>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14" name="TextBox 13"/>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showMasterSp="0" userDrawn="1">
  <p:cSld name="D. Green highlight">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558207" y="321206"/>
            <a:ext cx="6348322" cy="651127"/>
          </a:xfrm>
          <a:prstGeom prst="rect">
            <a:avLst/>
          </a:prstGeom>
        </p:spPr>
        <p:txBody>
          <a:bodyPr vert="horz">
            <a:noAutofit/>
          </a:bodyPr>
          <a:lstStyle>
            <a:lvl1pPr>
              <a:defRPr>
                <a:latin typeface="+mj-lt"/>
                <a:ea typeface="+mj-ea"/>
                <a:cs typeface="+mj-cs"/>
                <a:sym typeface="Trebuchet MS" panose="020B0603020202020204" pitchFamily="34" charset="0"/>
              </a:defRPr>
            </a:lvl1pPr>
          </a:lstStyle>
          <a:p>
            <a:r>
              <a:rPr lang="en-US" dirty="0"/>
              <a:t>Click to add title</a:t>
            </a:r>
            <a:endParaRPr lang="en-US" dirty="0"/>
          </a:p>
        </p:txBody>
      </p:sp>
      <p:sp>
        <p:nvSpPr>
          <p:cNvPr id="17" name="Google Shape;106;p31"/>
          <p:cNvSpPr/>
          <p:nvPr userDrawn="1"/>
        </p:nvSpPr>
        <p:spPr>
          <a:xfrm rot="5400000">
            <a:off x="140615" y="619335"/>
            <a:ext cx="632465" cy="73531"/>
          </a:xfrm>
          <a:prstGeom prst="rect">
            <a:avLst/>
          </a:prstGeom>
          <a:solidFill>
            <a:srgbClr val="004D2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mn-lt"/>
              <a:ea typeface="+mn-ea"/>
              <a:cs typeface="+mn-cs"/>
              <a:sym typeface="Calibri" panose="020F0502020204030204"/>
            </a:endParaRPr>
          </a:p>
        </p:txBody>
      </p:sp>
      <p:sp>
        <p:nvSpPr>
          <p:cNvPr id="22" name="TextBox 21"/>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showMasterSp="0" userDrawn="1">
  <p:cSld name="D. Four column green">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558207" y="321206"/>
            <a:ext cx="8173377"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dirty="0"/>
              <a:t>Click to add title</a:t>
            </a:r>
            <a:endParaRPr lang="en-US" dirty="0"/>
          </a:p>
        </p:txBody>
      </p:sp>
      <p:sp>
        <p:nvSpPr>
          <p:cNvPr id="17" name="TextBox 16"/>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showMasterSp="0" userDrawn="1">
  <p:cSld name="D. Green one third">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558207" y="2681103"/>
            <a:ext cx="3199674" cy="1495794"/>
          </a:xfrm>
          <a:prstGeom prst="rect">
            <a:avLst/>
          </a:prstGeom>
        </p:spPr>
        <p:txBody>
          <a:bodyPr vert="horz" anchor="ctr">
            <a:noAutofit/>
          </a:bodyPr>
          <a:lstStyle>
            <a:lvl1pPr>
              <a:defRPr sz="2400">
                <a:solidFill>
                  <a:schemeClr val="bg1"/>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14" name="TextBox 13"/>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showMasterSp="0" userDrawn="1">
  <p:cSld name="D. Green half">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ea typeface="+mn-ea"/>
              <a:cs typeface="+mn-cs"/>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Trebuchet MS" panose="020B0603020202020204" pitchFamily="34" charset="0"/>
              </a:defRPr>
            </a:lvl1pPr>
          </a:lstStyle>
          <a:p>
            <a:r>
              <a:rPr lang="en-US" dirty="0"/>
              <a:t>Click icon below to insert an image or remove this placeholder to use the whitespace in another way</a:t>
            </a:r>
            <a:endParaRPr lang="en-US" dirty="0"/>
          </a:p>
        </p:txBody>
      </p:sp>
      <p:sp>
        <p:nvSpPr>
          <p:cNvPr id="13" name="Title 1"/>
          <p:cNvSpPr>
            <a:spLocks noGrp="1"/>
          </p:cNvSpPr>
          <p:nvPr>
            <p:ph type="title" hasCustomPrompt="1"/>
          </p:nvPr>
        </p:nvSpPr>
        <p:spPr bwMode="blackWhite">
          <a:xfrm>
            <a:off x="558207" y="1785600"/>
            <a:ext cx="4460193" cy="3286800"/>
          </a:xfrm>
          <a:prstGeom prst="rect">
            <a:avLst/>
          </a:prstGeom>
          <a:noFill/>
        </p:spPr>
        <p:txBody>
          <a:bodyPr vert="horz" wrap="square" lIns="0" tIns="0" rIns="320040" bIns="0"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20" name="TextBox 19"/>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userDrawn="1">
  <p:cSld name="D. Green two third">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Trebuchet MS" panose="020B0603020202020204" pitchFamily="34" charset="0"/>
              </a:defRPr>
            </a:lvl1pPr>
          </a:lstStyle>
          <a:p>
            <a:r>
              <a:rPr lang="en-US" dirty="0"/>
              <a:t>Click icon below to insert an image or remove this placeholder to use the whitespace in another way</a:t>
            </a:r>
            <a:endParaRPr lang="en-US" dirty="0"/>
          </a:p>
        </p:txBody>
      </p:sp>
      <p:sp>
        <p:nvSpPr>
          <p:cNvPr id="15" name="Title 1"/>
          <p:cNvSpPr>
            <a:spLocks noGrp="1"/>
          </p:cNvSpPr>
          <p:nvPr>
            <p:ph type="title" hasCustomPrompt="1"/>
          </p:nvPr>
        </p:nvSpPr>
        <p:spPr bwMode="black">
          <a:xfrm>
            <a:off x="558207" y="1785600"/>
            <a:ext cx="6320281" cy="3286800"/>
          </a:xfrm>
          <a:prstGeom prst="rect">
            <a:avLst/>
          </a:prstGeom>
        </p:spPr>
        <p:txBody>
          <a:bodyPr vert="horz"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19" name="TextBox 18"/>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matchingName="Section header">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showMasterSp="0" userDrawn="1">
  <p:cSld name="D. Left arrow">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 name="think-cell Slide" r:id="rId3" imgW="10795" imgH="10795" progId="TCLayout.ActiveDocument.1">
                  <p:embed/>
                </p:oleObj>
              </mc:Choice>
              <mc:Fallback>
                <p:oleObj name="think-cell Slide" r:id="rId3" imgW="10795" imgH="10795" progId="TCLayout.ActiveDocument.1">
                  <p:embed/>
                  <p:pic>
                    <p:nvPicPr>
                      <p:cNvPr id="0"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558207" y="2764203"/>
            <a:ext cx="2550431" cy="1314311"/>
          </a:xfrm>
          <a:prstGeom prst="rect">
            <a:avLst/>
          </a:prstGeom>
        </p:spPr>
        <p:txBody>
          <a:bodyPr vert="horz" anchor="ctr">
            <a:noAutofit/>
          </a:bodyPr>
          <a:lstStyle>
            <a:lvl1pPr>
              <a:defRPr sz="2400">
                <a:solidFill>
                  <a:schemeClr val="tx2"/>
                </a:solidFill>
                <a:latin typeface="+mj-lt"/>
                <a:ea typeface="+mj-ea"/>
                <a:cs typeface="+mj-cs"/>
                <a:sym typeface="Trebuchet MS" panose="020B0603020202020204" pitchFamily="34" charset="0"/>
              </a:defRPr>
            </a:lvl1pPr>
          </a:lstStyle>
          <a:p>
            <a:r>
              <a:rPr lang="en-US" dirty="0">
                <a:solidFill>
                  <a:schemeClr val="tx2"/>
                </a:solidFill>
              </a:rPr>
              <a:t>Click to add title</a:t>
            </a:r>
            <a:endParaRPr lang="en-US" dirty="0">
              <a:solidFill>
                <a:schemeClr val="tx2"/>
              </a:solidFill>
            </a:endParaRPr>
          </a:p>
        </p:txBody>
      </p:sp>
      <p:pic>
        <p:nvPicPr>
          <p:cNvPr id="12" name="Picture 1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7" name="TextBox 16"/>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showMasterSp="0" userDrawn="1">
  <p:cSld name="D. Green left arrow">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flip="none" rotWithShape="1">
            <a:gsLst>
              <a:gs pos="0">
                <a:schemeClr val="tx2"/>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5" name="Title 4"/>
          <p:cNvSpPr>
            <a:spLocks noGrp="1"/>
          </p:cNvSpPr>
          <p:nvPr>
            <p:ph type="title" hasCustomPrompt="1"/>
          </p:nvPr>
        </p:nvSpPr>
        <p:spPr>
          <a:xfrm>
            <a:off x="558207" y="2764203"/>
            <a:ext cx="2550431" cy="1314311"/>
          </a:xfrm>
        </p:spPr>
        <p:txBody>
          <a:bodyPr vert="horz" anchor="ctr" anchorCtr="0">
            <a:noAutofit/>
          </a:bodyPr>
          <a:lstStyle>
            <a:lvl1pPr>
              <a:defRPr>
                <a:solidFill>
                  <a:srgbClr val="FFFFFF"/>
                </a:solidFill>
                <a:latin typeface="+mj-lt"/>
                <a:ea typeface="+mj-ea"/>
                <a:cs typeface="+mj-cs"/>
              </a:defRPr>
            </a:lvl1pPr>
          </a:lstStyle>
          <a:p>
            <a:r>
              <a:rPr lang="en-US" dirty="0"/>
              <a:t>Click to add title</a:t>
            </a:r>
            <a:endParaRPr lang="en-US" dirty="0"/>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a:fillRect/>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TextBox 17"/>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D. Arrow one third">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20" name="Title 1"/>
          <p:cNvSpPr>
            <a:spLocks noGrp="1"/>
          </p:cNvSpPr>
          <p:nvPr>
            <p:ph type="title" hasCustomPrompt="1"/>
          </p:nvPr>
        </p:nvSpPr>
        <p:spPr>
          <a:xfrm>
            <a:off x="558207" y="1785600"/>
            <a:ext cx="4134028" cy="3286800"/>
          </a:xfrm>
          <a:prstGeom prst="rect">
            <a:avLst/>
          </a:prstGeom>
        </p:spPr>
        <p:txBody>
          <a:bodyPr vert="horz" anchor="ctr">
            <a:noAutofit/>
          </a:bodyPr>
          <a:lstStyle>
            <a:lvl1pPr>
              <a:defRPr sz="4400" b="0">
                <a:solidFill>
                  <a:schemeClr val="tx2"/>
                </a:solidFill>
                <a:latin typeface="+mj-lt"/>
                <a:ea typeface="+mj-ea"/>
                <a:cs typeface="+mj-cs"/>
                <a:sym typeface="Trebuchet MS" panose="020B0603020202020204" pitchFamily="34" charset="0"/>
              </a:defRPr>
            </a:lvl1pPr>
          </a:lstStyle>
          <a:p>
            <a:r>
              <a:rPr lang="en-US" dirty="0"/>
              <a:t>Click to add title</a:t>
            </a:r>
            <a:endParaRPr lang="en-US" dirty="0"/>
          </a:p>
        </p:txBody>
      </p:sp>
      <p:pic>
        <p:nvPicPr>
          <p:cNvPr id="11" name="Picture 10"/>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5" name="TextBox 14"/>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showMasterSp="0" userDrawn="1">
  <p:cSld name="D. Green arrow one thir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userDrawn="1"/>
        </p:nvSpPr>
        <p:spPr bwMode="white">
          <a:xfrm>
            <a:off x="1" y="0"/>
            <a:ext cx="5426920" cy="6858000"/>
          </a:xfrm>
          <a:prstGeom prst="homePlate">
            <a:avLst>
              <a:gd name="adj" fmla="val 12939"/>
            </a:avLst>
          </a:prstGeom>
          <a:gradFill flip="none" rotWithShape="1">
            <a:gsLst>
              <a:gs pos="0">
                <a:schemeClr val="tx2"/>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20" name="Title 1"/>
          <p:cNvSpPr>
            <a:spLocks noGrp="1"/>
          </p:cNvSpPr>
          <p:nvPr>
            <p:ph type="title" hasCustomPrompt="1"/>
          </p:nvPr>
        </p:nvSpPr>
        <p:spPr>
          <a:xfrm>
            <a:off x="558207" y="1785600"/>
            <a:ext cx="4134028" cy="3286800"/>
          </a:xfrm>
          <a:prstGeom prst="rect">
            <a:avLst/>
          </a:prstGeom>
        </p:spPr>
        <p:txBody>
          <a:bodyPr vert="horz" anchor="ctr">
            <a:noAutofit/>
          </a:bodyPr>
          <a:lstStyle>
            <a:lvl1pPr>
              <a:defRPr sz="4400" b="0">
                <a:solidFill>
                  <a:srgbClr val="FFFFFF"/>
                </a:solidFill>
                <a:latin typeface="+mj-lt"/>
                <a:ea typeface="+mj-ea"/>
                <a:cs typeface="+mj-cs"/>
                <a:sym typeface="Trebuchet MS" panose="020B0603020202020204" pitchFamily="34" charset="0"/>
              </a:defRPr>
            </a:lvl1pPr>
          </a:lstStyle>
          <a:p>
            <a:r>
              <a:rPr lang="en-US" dirty="0"/>
              <a:t>Click to add title</a:t>
            </a:r>
            <a:endParaRPr lang="en-US" dirty="0"/>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a:fillRect/>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7" name="TextBox 16"/>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showMasterSp="0" userDrawn="1">
  <p:cSld name="D. Arrow half">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558207" y="321206"/>
            <a:ext cx="4819615"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dirty="0"/>
              <a:t>Click to add title</a:t>
            </a:r>
            <a:endParaRPr lang="en-US" dirty="0"/>
          </a:p>
        </p:txBody>
      </p:sp>
      <p:pic>
        <p:nvPicPr>
          <p:cNvPr id="10" name="Picture 9"/>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9" name="TextBox 18"/>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showMasterSp="0" userDrawn="1">
  <p:cSld name="D. Green arrow half">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gradFill flip="none" rotWithShape="1">
            <a:gsLst>
              <a:gs pos="0">
                <a:schemeClr val="tx2"/>
              </a:gs>
              <a:gs pos="100000">
                <a:schemeClr val="accent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558207" y="321206"/>
            <a:ext cx="4819615" cy="332399"/>
          </a:xfrm>
          <a:prstGeom prst="rect">
            <a:avLst/>
          </a:prstGeom>
        </p:spPr>
        <p:txBody>
          <a:bodyPr vert="horz"/>
          <a:lstStyle>
            <a:lvl1pPr>
              <a:defRPr>
                <a:solidFill>
                  <a:srgbClr val="FFFFFF"/>
                </a:solidFill>
                <a:latin typeface="+mj-lt"/>
                <a:ea typeface="+mj-ea"/>
                <a:cs typeface="+mj-cs"/>
                <a:sym typeface="Trebuchet MS" panose="020B0603020202020204" pitchFamily="34" charset="0"/>
              </a:defRPr>
            </a:lvl1pPr>
          </a:lstStyle>
          <a:p>
            <a:r>
              <a:rPr lang="en-US" dirty="0"/>
              <a:t>Click to add title</a:t>
            </a:r>
            <a:endParaRPr lang="en-US" dirty="0"/>
          </a:p>
        </p:txBody>
      </p:sp>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a:fillRect/>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TextBox 15"/>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showMasterSp="0" userDrawn="1">
  <p:cSld name="D. Arrow two third">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558207" y="321206"/>
            <a:ext cx="6326289"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dirty="0"/>
              <a:t>Click to add title</a:t>
            </a:r>
            <a:endParaRPr lang="en-US" dirty="0"/>
          </a:p>
        </p:txBody>
      </p:sp>
      <p:pic>
        <p:nvPicPr>
          <p:cNvPr id="11" name="Picture 10"/>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TextBox 17"/>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showMasterSp="0" userDrawn="1">
  <p:cSld name="D. Green arrow two thir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flip="none" rotWithShape="1">
            <a:gsLst>
              <a:gs pos="0">
                <a:schemeClr val="tx2"/>
              </a:gs>
              <a:gs pos="100000">
                <a:schemeClr val="accent2"/>
              </a:gs>
            </a:gsLst>
            <a:lin ang="189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558207" y="321206"/>
            <a:ext cx="6326289" cy="332399"/>
          </a:xfrm>
          <a:prstGeom prst="rect">
            <a:avLst/>
          </a:prstGeom>
        </p:spPr>
        <p:txBody>
          <a:bodyPr vert="horz"/>
          <a:lstStyle>
            <a:lvl1pPr>
              <a:defRPr>
                <a:solidFill>
                  <a:srgbClr val="FFFFFF"/>
                </a:solidFill>
                <a:latin typeface="+mj-lt"/>
                <a:ea typeface="+mj-ea"/>
                <a:cs typeface="+mj-cs"/>
                <a:sym typeface="Trebuchet MS" panose="020B0603020202020204" pitchFamily="34" charset="0"/>
              </a:defRPr>
            </a:lvl1pPr>
          </a:lstStyle>
          <a:p>
            <a:r>
              <a:rPr lang="en-US" dirty="0"/>
              <a:t>Click to add title</a:t>
            </a:r>
            <a:endParaRPr lang="en-US" dirty="0"/>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a:fillRect/>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4" name="TextBox 13"/>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showMasterSp="0" userDrawn="1">
  <p:cSld name="D. Big statement green">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Title 1"/>
          <p:cNvSpPr>
            <a:spLocks noGrp="1"/>
          </p:cNvSpPr>
          <p:nvPr>
            <p:ph type="title" hasCustomPrompt="1"/>
          </p:nvPr>
        </p:nvSpPr>
        <p:spPr>
          <a:xfrm>
            <a:off x="558207" y="3826333"/>
            <a:ext cx="10936224"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dirty="0"/>
              <a:t>Click to add big statement text</a:t>
            </a:r>
            <a:endParaRPr lang="en-US" dirty="0"/>
          </a:p>
        </p:txBody>
      </p:sp>
      <p:sp>
        <p:nvSpPr>
          <p:cNvPr id="12" name="TextBox 11"/>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p:cNvSpPr/>
          <p:nvPr userDrawn="1"/>
        </p:nvSpPr>
        <p:spPr bwMode="white">
          <a:xfrm>
            <a:off x="558207"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ea typeface="+mn-ea"/>
              <a:cs typeface="+mn-cs"/>
              <a:sym typeface="Trebuchet MS" panose="020B0603020202020204" pitchFamily="34" charset="0"/>
            </a:endParaRPr>
          </a:p>
        </p:txBody>
      </p:sp>
      <p:sp>
        <p:nvSpPr>
          <p:cNvPr id="7" name="Title 1"/>
          <p:cNvSpPr>
            <a:spLocks noGrp="1"/>
          </p:cNvSpPr>
          <p:nvPr>
            <p:ph type="title" hasCustomPrompt="1"/>
          </p:nvPr>
        </p:nvSpPr>
        <p:spPr>
          <a:xfrm>
            <a:off x="558207" y="3826333"/>
            <a:ext cx="10936224"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Trebuchet MS" panose="020B0603020202020204" pitchFamily="34" charset="0"/>
              </a:defRPr>
            </a:lvl1pPr>
          </a:lstStyle>
          <a:p>
            <a:r>
              <a:rPr lang="en-US" dirty="0"/>
              <a:t>Click to add big statement text</a:t>
            </a:r>
            <a:endParaRPr lang="en-US" dirty="0"/>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6"/>
        <p:cNvGrpSpPr/>
        <p:nvPr/>
      </p:nvGrpSpPr>
      <p:grpSpPr>
        <a:xfrm>
          <a:off x="0" y="0"/>
          <a:ext cx="0" cy="0"/>
          <a:chOff x="0" y="0"/>
          <a:chExt cx="0" cy="0"/>
        </a:xfrm>
      </p:grpSpPr>
      <p:sp>
        <p:nvSpPr>
          <p:cNvPr id="17" name="Google Shape;17;p4"/>
          <p:cNvSpPr/>
          <p:nvPr/>
        </p:nvSpPr>
        <p:spPr>
          <a:xfrm>
            <a:off x="-12867" y="-9633"/>
            <a:ext cx="12192000" cy="1420800"/>
          </a:xfrm>
          <a:prstGeom prst="rect">
            <a:avLst/>
          </a:prstGeom>
          <a:solidFill>
            <a:srgbClr val="F3F3F3"/>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p>
        </p:txBody>
      </p:sp>
      <p:sp>
        <p:nvSpPr>
          <p:cNvPr id="18" name="Google Shape;18;p4"/>
          <p:cNvSpPr txBox="1">
            <a:spLocks noGrp="1"/>
          </p:cNvSpPr>
          <p:nvPr>
            <p:ph type="title"/>
          </p:nvPr>
        </p:nvSpPr>
        <p:spPr>
          <a:xfrm>
            <a:off x="415600" y="3189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600" lvl="0" indent="-457200">
              <a:spcBef>
                <a:spcPts val="0"/>
              </a:spcBef>
              <a:spcAft>
                <a:spcPts val="0"/>
              </a:spcAft>
              <a:buSzPts val="1800"/>
              <a:buChar char="●"/>
              <a:defRPr/>
            </a:lvl1pPr>
            <a:lvl2pPr marL="1219200" lvl="1" indent="-423545">
              <a:spcBef>
                <a:spcPts val="0"/>
              </a:spcBef>
              <a:spcAft>
                <a:spcPts val="0"/>
              </a:spcAft>
              <a:buSzPts val="1400"/>
              <a:buChar char="○"/>
              <a:defRPr/>
            </a:lvl2pPr>
            <a:lvl3pPr marL="1828800" lvl="2" indent="-423545">
              <a:spcBef>
                <a:spcPts val="0"/>
              </a:spcBef>
              <a:spcAft>
                <a:spcPts val="0"/>
              </a:spcAft>
              <a:buSzPts val="1400"/>
              <a:buChar char="■"/>
              <a:defRPr/>
            </a:lvl3pPr>
            <a:lvl4pPr marL="2438400" lvl="3" indent="-423545">
              <a:spcBef>
                <a:spcPts val="0"/>
              </a:spcBef>
              <a:spcAft>
                <a:spcPts val="0"/>
              </a:spcAft>
              <a:buSzPts val="1400"/>
              <a:buChar char="●"/>
              <a:defRPr/>
            </a:lvl4pPr>
            <a:lvl5pPr marL="3048000" lvl="4" indent="-423545">
              <a:spcBef>
                <a:spcPts val="0"/>
              </a:spcBef>
              <a:spcAft>
                <a:spcPts val="0"/>
              </a:spcAft>
              <a:buSzPts val="1400"/>
              <a:buChar char="○"/>
              <a:defRPr/>
            </a:lvl5pPr>
            <a:lvl6pPr marL="3657600" lvl="5" indent="-423545">
              <a:spcBef>
                <a:spcPts val="0"/>
              </a:spcBef>
              <a:spcAft>
                <a:spcPts val="0"/>
              </a:spcAft>
              <a:buSzPts val="1400"/>
              <a:buChar char="■"/>
              <a:defRPr/>
            </a:lvl6pPr>
            <a:lvl7pPr marL="4267200" lvl="6" indent="-423545">
              <a:spcBef>
                <a:spcPts val="0"/>
              </a:spcBef>
              <a:spcAft>
                <a:spcPts val="0"/>
              </a:spcAft>
              <a:buSzPts val="1400"/>
              <a:buChar char="●"/>
              <a:defRPr/>
            </a:lvl7pPr>
            <a:lvl8pPr marL="4876800" lvl="7" indent="-423545">
              <a:spcBef>
                <a:spcPts val="0"/>
              </a:spcBef>
              <a:spcAft>
                <a:spcPts val="0"/>
              </a:spcAft>
              <a:buSzPts val="1400"/>
              <a:buChar char="○"/>
              <a:defRPr/>
            </a:lvl8pPr>
            <a:lvl9pPr marL="5486400" lvl="8" indent="-423545">
              <a:spcBef>
                <a:spcPts val="0"/>
              </a:spcBef>
              <a:spcAft>
                <a:spcPts val="0"/>
              </a:spcAft>
              <a:buSzPts val="1400"/>
              <a:buChar char="■"/>
              <a:defRPr/>
            </a:lvl9pPr>
          </a:lstStyle>
          <a:p/>
        </p:txBody>
      </p:sp>
      <p:sp>
        <p:nvSpPr>
          <p:cNvPr id="20" name="Google Shape;20;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showMasterSp="0" userDrawn="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 name="think-cell Slide" r:id="rId3" imgW="8890" imgH="8890" progId="TCLayout.ActiveDocument.1">
                  <p:embed/>
                </p:oleObj>
              </mc:Choice>
              <mc:Fallback>
                <p:oleObj name="think-cell Slide" r:id="rId3" imgW="8890" imgH="8890" progId="TCLayout.ActiveDocument.1">
                  <p:embed/>
                  <p:pic>
                    <p:nvPicPr>
                      <p:cNvPr id="0"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a:fillRect/>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noAutofit/>
          </a:bodyPr>
          <a:lstStyle/>
          <a:p>
            <a:endParaRPr lang="en-US" dirty="0">
              <a:latin typeface="+mn-lt"/>
              <a:ea typeface="+mn-ea"/>
              <a:cs typeface="+mn-cs"/>
              <a:sym typeface="Trebuchet MS" panose="020B0603020202020204" pitchFamily="34" charset="0"/>
            </a:endParaRPr>
          </a:p>
        </p:txBody>
      </p:sp>
      <p:sp>
        <p:nvSpPr>
          <p:cNvPr id="8" name="TextBox 7"/>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showMasterSp="0" userDrawn="1">
  <p:cSld name="D. Special gray">
    <p:bg>
      <p:bgPr>
        <a:solidFill>
          <a:schemeClr val="bg1">
            <a:lumMod val="50000"/>
          </a:schemeClr>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5"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p:cNvSpPr>
            <a:spLocks noGrp="1"/>
          </p:cNvSpPr>
          <p:nvPr>
            <p:ph type="title" hasCustomPrompt="1"/>
          </p:nvPr>
        </p:nvSpPr>
        <p:spPr>
          <a:xfrm>
            <a:off x="558207" y="321206"/>
            <a:ext cx="9883455" cy="332399"/>
          </a:xfrm>
        </p:spPr>
        <p:txBody>
          <a:bodyPr vert="horz"/>
          <a:lstStyle>
            <a:lvl1pPr>
              <a:defRPr>
                <a:solidFill>
                  <a:schemeClr val="bg1"/>
                </a:solidFill>
                <a:latin typeface="+mj-lt"/>
                <a:ea typeface="+mj-ea"/>
                <a:cs typeface="+mj-cs"/>
                <a:sym typeface="Trebuchet MS" panose="020B0603020202020204" pitchFamily="34" charset="0"/>
              </a:defRPr>
            </a:lvl1pPr>
          </a:lstStyle>
          <a:p>
            <a:r>
              <a:rPr lang="en-US" dirty="0"/>
              <a:t>Click to add title</a:t>
            </a:r>
            <a:endParaRPr lang="en-US" dirty="0"/>
          </a:p>
        </p:txBody>
      </p:sp>
      <p:sp>
        <p:nvSpPr>
          <p:cNvPr id="14" name="TextBox 13"/>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showMasterSp="0" userDrawn="1">
  <p:cSld name="D. Table of contents">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 name="think-cell Slide" r:id="rId3" imgW="9525" imgH="9525" progId="TCLayout.ActiveDocument.1">
                  <p:embed/>
                </p:oleObj>
              </mc:Choice>
              <mc:Fallback>
                <p:oleObj name="think-cell Slide" r:id="rId3" imgW="9525" imgH="9525" progId="TCLayout.ActiveDocument.1">
                  <p:embed/>
                  <p:pic>
                    <p:nvPicPr>
                      <p:cNvPr id="0"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20" name="TextBox 19"/>
          <p:cNvSpPr txBox="1"/>
          <p:nvPr userDrawn="1"/>
        </p:nvSpPr>
        <p:spPr>
          <a:xfrm>
            <a:off x="558207" y="2577934"/>
            <a:ext cx="2891193"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dirty="0">
                <a:solidFill>
                  <a:schemeClr val="tx2"/>
                </a:solidFill>
                <a:latin typeface="+mn-lt"/>
                <a:ea typeface="+mn-ea"/>
                <a:cs typeface="+mn-cs"/>
                <a:sym typeface="Trebuchet MS" panose="020B0603020202020204" pitchFamily="34" charset="0"/>
              </a:rPr>
              <a:t>Table of contents</a:t>
            </a:r>
            <a:endParaRPr lang="en-US" sz="5400" dirty="0">
              <a:solidFill>
                <a:schemeClr val="tx2"/>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TextBox 15"/>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showMasterSp="0">
  <p:cSld name="D. Blank green">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 name="think-cell Slide" r:id="rId3" imgW="9525" imgH="9525" progId="TCLayout.ActiveDocument.1">
                  <p:embed/>
                </p:oleObj>
              </mc:Choice>
              <mc:Fallback>
                <p:oleObj name="think-cell Slide" r:id="rId3" imgW="9525" imgH="9525" progId="TCLayout.ActiveDocument.1">
                  <p:embed/>
                  <p:pic>
                    <p:nvPicPr>
                      <p:cNvPr id="0"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extBox 6"/>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 name="think-cell Slide" r:id="rId3" imgW="9525" imgH="9525" progId="TCLayout.ActiveDocument.1">
                  <p:embed/>
                </p:oleObj>
              </mc:Choice>
              <mc:Fallback>
                <p:oleObj name="think-cell Slide" r:id="rId3" imgW="9525" imgH="9525" progId="TCLayout.ActiveDocument.1">
                  <p:embed/>
                  <p:pic>
                    <p:nvPicPr>
                      <p:cNvPr id="0"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Google Shape;107;p31"/>
          <p:cNvPicPr preferRelativeResize="0"/>
          <p:nvPr userDrawn="1"/>
        </p:nvPicPr>
        <p:blipFill rotWithShape="1">
          <a:blip r:embed="rId5"/>
          <a:srcRect/>
          <a:stretch>
            <a:fillRect/>
          </a:stretch>
        </p:blipFill>
        <p:spPr>
          <a:xfrm>
            <a:off x="11374705" y="263704"/>
            <a:ext cx="744467" cy="744468"/>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 name="think-cell Slide" r:id="rId3" imgW="9525" imgH="9525" progId="TCLayout.ActiveDocument.1">
                  <p:embed/>
                </p:oleObj>
              </mc:Choice>
              <mc:Fallback>
                <p:oleObj name="think-cell Slide" r:id="rId3" imgW="9525" imgH="9525" progId="TCLayout.ActiveDocument.1">
                  <p:embed/>
                  <p:pic>
                    <p:nvPicPr>
                      <p:cNvPr id="0" name="Object 1" hidden="1"/>
                      <p:cNvPicPr/>
                      <p:nvPr/>
                    </p:nvPicPr>
                    <p:blipFill>
                      <a:blip r:embed="rId4"/>
                      <a:stretch>
                        <a:fillRect/>
                      </a:stretch>
                    </p:blipFill>
                    <p:spPr>
                      <a:xfrm>
                        <a:off x="1588" y="1588"/>
                        <a:ext cx="1588" cy="1588"/>
                      </a:xfrm>
                      <a:prstGeom prst="rect">
                        <a:avLst/>
                      </a:prstGeom>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showMasterSp="0">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8890" imgH="8890" progId="TCLayout.ActiveDocument.1">
                  <p:embed/>
                </p:oleObj>
              </mc:Choice>
              <mc:Fallback>
                <p:oleObj name="think-cell Slide" r:id="rId3" imgW="8890" imgH="8890"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Google Shape;37;p21" descr="A picture containing outdoor, sky, water, old&#10;&#10;Description automatically generated"/>
          <p:cNvPicPr preferRelativeResize="0"/>
          <p:nvPr userDrawn="1"/>
        </p:nvPicPr>
        <p:blipFill rotWithShape="1">
          <a:blip r:embed="rId5">
            <a:alphaModFix amt="13000"/>
          </a:blip>
          <a:srcRect/>
          <a:stretch>
            <a:fillRect/>
          </a:stretch>
        </p:blipFill>
        <p:spPr>
          <a:xfrm>
            <a:off x="0" y="0"/>
            <a:ext cx="12192000" cy="6858000"/>
          </a:xfrm>
          <a:prstGeom prst="rect">
            <a:avLst/>
          </a:prstGeom>
          <a:noFill/>
          <a:ln>
            <a:noFill/>
          </a:ln>
        </p:spPr>
      </p:pic>
      <p:sp>
        <p:nvSpPr>
          <p:cNvPr id="11" name="Google Shape;38;p21"/>
          <p:cNvSpPr txBox="1"/>
          <p:nvPr userDrawn="1"/>
        </p:nvSpPr>
        <p:spPr>
          <a:xfrm>
            <a:off x="1082040" y="3813462"/>
            <a:ext cx="10027920" cy="700999"/>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90000"/>
              </a:lnSpc>
              <a:spcBef>
                <a:spcPts val="0"/>
              </a:spcBef>
              <a:spcAft>
                <a:spcPts val="0"/>
              </a:spcAft>
              <a:buClr>
                <a:srgbClr val="FF0000"/>
              </a:buClr>
              <a:buSzPts val="4800"/>
              <a:buFont typeface="Montserrat"/>
              <a:buNone/>
            </a:pPr>
            <a:r>
              <a:rPr lang="en-US" sz="4800" b="1" i="0" u="none" strike="noStrike" cap="none" dirty="0">
                <a:solidFill>
                  <a:srgbClr val="004D25"/>
                </a:solidFill>
                <a:latin typeface="+mn-lt"/>
                <a:ea typeface="+mn-ea"/>
                <a:cs typeface="+mn-cs"/>
                <a:sym typeface="Arial" panose="020B0604020202020204"/>
              </a:rPr>
              <a:t>Thank You</a:t>
            </a:r>
            <a:endParaRPr sz="4800" b="1" i="0" u="none" strike="noStrike" cap="none" dirty="0">
              <a:solidFill>
                <a:srgbClr val="004D25"/>
              </a:solidFill>
              <a:latin typeface="+mn-lt"/>
              <a:ea typeface="+mn-ea"/>
              <a:cs typeface="+mn-cs"/>
              <a:sym typeface="Arial" panose="020B0604020202020204"/>
            </a:endParaRPr>
          </a:p>
        </p:txBody>
      </p:sp>
      <p:pic>
        <p:nvPicPr>
          <p:cNvPr id="12" name="Google Shape;39;p21"/>
          <p:cNvPicPr preferRelativeResize="0"/>
          <p:nvPr userDrawn="1"/>
        </p:nvPicPr>
        <p:blipFill rotWithShape="1">
          <a:blip r:embed="rId6"/>
          <a:srcRect/>
          <a:stretch>
            <a:fillRect/>
          </a:stretch>
        </p:blipFill>
        <p:spPr>
          <a:xfrm>
            <a:off x="5317518" y="1751848"/>
            <a:ext cx="1556964" cy="167715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 name="Group 3"/>
          <p:cNvGrpSpPr/>
          <p:nvPr userDrawn="1"/>
        </p:nvGrpSpPr>
        <p:grpSpPr>
          <a:xfrm>
            <a:off x="-600" y="-1"/>
            <a:ext cx="12193800" cy="6858001"/>
            <a:chOff x="-600" y="-1"/>
            <a:chExt cx="12193800" cy="6858001"/>
          </a:xfrm>
        </p:grpSpPr>
        <p:sp>
          <p:nvSpPr>
            <p:cNvPr id="95" name="Whitespace measure"/>
            <p:cNvSpPr>
              <a:spLocks noChangeArrowheads="1"/>
            </p:cNvSpPr>
            <p:nvPr userDrawn="1"/>
          </p:nvSpPr>
          <p:spPr bwMode="auto">
            <a:xfrm>
              <a:off x="558207" y="1498013"/>
              <a:ext cx="10936224" cy="58320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96" name="No fly zone"/>
            <p:cNvSpPr/>
            <p:nvPr userDrawn="1"/>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 name="connsiteX0-1" fmla="*/ 630001 w 12193200"/>
                <a:gd name="connsiteY0-2" fmla="*/ 622800 h 6858000"/>
                <a:gd name="connsiteX1-3" fmla="*/ 630001 w 12193200"/>
                <a:gd name="connsiteY1-4" fmla="*/ 6160597 h 6858000"/>
                <a:gd name="connsiteX2-5" fmla="*/ 11562000 w 12193200"/>
                <a:gd name="connsiteY2-6" fmla="*/ 6160597 h 6858000"/>
                <a:gd name="connsiteX3-7" fmla="*/ 11502623 w 12193200"/>
                <a:gd name="connsiteY3-8" fmla="*/ 610925 h 6858000"/>
                <a:gd name="connsiteX4-9" fmla="*/ 630001 w 12193200"/>
                <a:gd name="connsiteY4-10" fmla="*/ 622800 h 6858000"/>
                <a:gd name="connsiteX5-11" fmla="*/ 0 w 12193200"/>
                <a:gd name="connsiteY5-12" fmla="*/ 0 h 6858000"/>
                <a:gd name="connsiteX6-13" fmla="*/ 12193200 w 12193200"/>
                <a:gd name="connsiteY6-14" fmla="*/ 0 h 6858000"/>
                <a:gd name="connsiteX7-15" fmla="*/ 12193200 w 12193200"/>
                <a:gd name="connsiteY7-16" fmla="*/ 622800 h 6858000"/>
                <a:gd name="connsiteX8-17" fmla="*/ 12192000 w 12193200"/>
                <a:gd name="connsiteY8-18" fmla="*/ 622800 h 6858000"/>
                <a:gd name="connsiteX9-19" fmla="*/ 12192000 w 12193200"/>
                <a:gd name="connsiteY9-20" fmla="*/ 6160597 h 6858000"/>
                <a:gd name="connsiteX10-21" fmla="*/ 12193200 w 12193200"/>
                <a:gd name="connsiteY10-22" fmla="*/ 6160597 h 6858000"/>
                <a:gd name="connsiteX11-23" fmla="*/ 12193200 w 12193200"/>
                <a:gd name="connsiteY11-24" fmla="*/ 6858000 h 6858000"/>
                <a:gd name="connsiteX12-25" fmla="*/ 12192000 w 12193200"/>
                <a:gd name="connsiteY12-26" fmla="*/ 6858000 h 6858000"/>
                <a:gd name="connsiteX13-27" fmla="*/ 11562000 w 12193200"/>
                <a:gd name="connsiteY13-28" fmla="*/ 6858000 h 6858000"/>
                <a:gd name="connsiteX14-29" fmla="*/ 630001 w 12193200"/>
                <a:gd name="connsiteY14-30" fmla="*/ 6858000 h 6858000"/>
                <a:gd name="connsiteX15-31" fmla="*/ 1 w 12193200"/>
                <a:gd name="connsiteY15-32" fmla="*/ 6858000 h 6858000"/>
                <a:gd name="connsiteX16-33" fmla="*/ 1 w 12193200"/>
                <a:gd name="connsiteY16-34" fmla="*/ 6160597 h 6858000"/>
                <a:gd name="connsiteX17-35" fmla="*/ 1 w 12193200"/>
                <a:gd name="connsiteY17-36" fmla="*/ 622800 h 6858000"/>
                <a:gd name="connsiteX18" fmla="*/ 0 w 12193200"/>
                <a:gd name="connsiteY18" fmla="*/ 622800 h 6858000"/>
                <a:gd name="connsiteX19" fmla="*/ 0 w 12193200"/>
                <a:gd name="connsiteY19" fmla="*/ 0 h 6858000"/>
                <a:gd name="connsiteX0-37" fmla="*/ 630001 w 12193200"/>
                <a:gd name="connsiteY0-38" fmla="*/ 622800 h 6858000"/>
                <a:gd name="connsiteX1-39" fmla="*/ 630001 w 12193200"/>
                <a:gd name="connsiteY1-40" fmla="*/ 6160597 h 6858000"/>
                <a:gd name="connsiteX2-41" fmla="*/ 11514499 w 12193200"/>
                <a:gd name="connsiteY2-42" fmla="*/ 6148721 h 6858000"/>
                <a:gd name="connsiteX3-43" fmla="*/ 11502623 w 12193200"/>
                <a:gd name="connsiteY3-44" fmla="*/ 610925 h 6858000"/>
                <a:gd name="connsiteX4-45" fmla="*/ 630001 w 12193200"/>
                <a:gd name="connsiteY4-46" fmla="*/ 622800 h 6858000"/>
                <a:gd name="connsiteX5-47" fmla="*/ 0 w 12193200"/>
                <a:gd name="connsiteY5-48" fmla="*/ 0 h 6858000"/>
                <a:gd name="connsiteX6-49" fmla="*/ 12193200 w 12193200"/>
                <a:gd name="connsiteY6-50" fmla="*/ 0 h 6858000"/>
                <a:gd name="connsiteX7-51" fmla="*/ 12193200 w 12193200"/>
                <a:gd name="connsiteY7-52" fmla="*/ 622800 h 6858000"/>
                <a:gd name="connsiteX8-53" fmla="*/ 12192000 w 12193200"/>
                <a:gd name="connsiteY8-54" fmla="*/ 622800 h 6858000"/>
                <a:gd name="connsiteX9-55" fmla="*/ 12192000 w 12193200"/>
                <a:gd name="connsiteY9-56" fmla="*/ 6160597 h 6858000"/>
                <a:gd name="connsiteX10-57" fmla="*/ 12193200 w 12193200"/>
                <a:gd name="connsiteY10-58" fmla="*/ 6160597 h 6858000"/>
                <a:gd name="connsiteX11-59" fmla="*/ 12193200 w 12193200"/>
                <a:gd name="connsiteY11-60" fmla="*/ 6858000 h 6858000"/>
                <a:gd name="connsiteX12-61" fmla="*/ 12192000 w 12193200"/>
                <a:gd name="connsiteY12-62" fmla="*/ 6858000 h 6858000"/>
                <a:gd name="connsiteX13-63" fmla="*/ 11562000 w 12193200"/>
                <a:gd name="connsiteY13-64" fmla="*/ 6858000 h 6858000"/>
                <a:gd name="connsiteX14-65" fmla="*/ 630001 w 12193200"/>
                <a:gd name="connsiteY14-66" fmla="*/ 6858000 h 6858000"/>
                <a:gd name="connsiteX15-67" fmla="*/ 1 w 12193200"/>
                <a:gd name="connsiteY15-68" fmla="*/ 6858000 h 6858000"/>
                <a:gd name="connsiteX16-69" fmla="*/ 1 w 12193200"/>
                <a:gd name="connsiteY16-70" fmla="*/ 6160597 h 6858000"/>
                <a:gd name="connsiteX17-71" fmla="*/ 1 w 12193200"/>
                <a:gd name="connsiteY17-72" fmla="*/ 622800 h 6858000"/>
                <a:gd name="connsiteX18-73" fmla="*/ 0 w 12193200"/>
                <a:gd name="connsiteY18-74" fmla="*/ 622800 h 6858000"/>
                <a:gd name="connsiteX19-75" fmla="*/ 0 w 12193200"/>
                <a:gd name="connsiteY19-76" fmla="*/ 0 h 6858000"/>
                <a:gd name="connsiteX0-77" fmla="*/ 570624 w 12193200"/>
                <a:gd name="connsiteY0-78" fmla="*/ 610925 h 6858000"/>
                <a:gd name="connsiteX1-79" fmla="*/ 630001 w 12193200"/>
                <a:gd name="connsiteY1-80" fmla="*/ 6160597 h 6858000"/>
                <a:gd name="connsiteX2-81" fmla="*/ 11514499 w 12193200"/>
                <a:gd name="connsiteY2-82" fmla="*/ 6148721 h 6858000"/>
                <a:gd name="connsiteX3-83" fmla="*/ 11502623 w 12193200"/>
                <a:gd name="connsiteY3-84" fmla="*/ 610925 h 6858000"/>
                <a:gd name="connsiteX4-85" fmla="*/ 570624 w 12193200"/>
                <a:gd name="connsiteY4-86" fmla="*/ 610925 h 6858000"/>
                <a:gd name="connsiteX5-87" fmla="*/ 0 w 12193200"/>
                <a:gd name="connsiteY5-88" fmla="*/ 0 h 6858000"/>
                <a:gd name="connsiteX6-89" fmla="*/ 12193200 w 12193200"/>
                <a:gd name="connsiteY6-90" fmla="*/ 0 h 6858000"/>
                <a:gd name="connsiteX7-91" fmla="*/ 12193200 w 12193200"/>
                <a:gd name="connsiteY7-92" fmla="*/ 622800 h 6858000"/>
                <a:gd name="connsiteX8-93" fmla="*/ 12192000 w 12193200"/>
                <a:gd name="connsiteY8-94" fmla="*/ 622800 h 6858000"/>
                <a:gd name="connsiteX9-95" fmla="*/ 12192000 w 12193200"/>
                <a:gd name="connsiteY9-96" fmla="*/ 6160597 h 6858000"/>
                <a:gd name="connsiteX10-97" fmla="*/ 12193200 w 12193200"/>
                <a:gd name="connsiteY10-98" fmla="*/ 6160597 h 6858000"/>
                <a:gd name="connsiteX11-99" fmla="*/ 12193200 w 12193200"/>
                <a:gd name="connsiteY11-100" fmla="*/ 6858000 h 6858000"/>
                <a:gd name="connsiteX12-101" fmla="*/ 12192000 w 12193200"/>
                <a:gd name="connsiteY12-102" fmla="*/ 6858000 h 6858000"/>
                <a:gd name="connsiteX13-103" fmla="*/ 11562000 w 12193200"/>
                <a:gd name="connsiteY13-104" fmla="*/ 6858000 h 6858000"/>
                <a:gd name="connsiteX14-105" fmla="*/ 630001 w 12193200"/>
                <a:gd name="connsiteY14-106" fmla="*/ 6858000 h 6858000"/>
                <a:gd name="connsiteX15-107" fmla="*/ 1 w 12193200"/>
                <a:gd name="connsiteY15-108" fmla="*/ 6858000 h 6858000"/>
                <a:gd name="connsiteX16-109" fmla="*/ 1 w 12193200"/>
                <a:gd name="connsiteY16-110" fmla="*/ 6160597 h 6858000"/>
                <a:gd name="connsiteX17-111" fmla="*/ 1 w 12193200"/>
                <a:gd name="connsiteY17-112" fmla="*/ 622800 h 6858000"/>
                <a:gd name="connsiteX18-113" fmla="*/ 0 w 12193200"/>
                <a:gd name="connsiteY18-114" fmla="*/ 622800 h 6858000"/>
                <a:gd name="connsiteX19-115" fmla="*/ 0 w 12193200"/>
                <a:gd name="connsiteY19-116" fmla="*/ 0 h 6858000"/>
                <a:gd name="connsiteX0-117" fmla="*/ 570624 w 12193200"/>
                <a:gd name="connsiteY0-118" fmla="*/ 610925 h 6858000"/>
                <a:gd name="connsiteX1-119" fmla="*/ 570624 w 12193200"/>
                <a:gd name="connsiteY1-120" fmla="*/ 6172473 h 6858000"/>
                <a:gd name="connsiteX2-121" fmla="*/ 11514499 w 12193200"/>
                <a:gd name="connsiteY2-122" fmla="*/ 6148721 h 6858000"/>
                <a:gd name="connsiteX3-123" fmla="*/ 11502623 w 12193200"/>
                <a:gd name="connsiteY3-124" fmla="*/ 610925 h 6858000"/>
                <a:gd name="connsiteX4-125" fmla="*/ 570624 w 12193200"/>
                <a:gd name="connsiteY4-126" fmla="*/ 610925 h 6858000"/>
                <a:gd name="connsiteX5-127" fmla="*/ 0 w 12193200"/>
                <a:gd name="connsiteY5-128" fmla="*/ 0 h 6858000"/>
                <a:gd name="connsiteX6-129" fmla="*/ 12193200 w 12193200"/>
                <a:gd name="connsiteY6-130" fmla="*/ 0 h 6858000"/>
                <a:gd name="connsiteX7-131" fmla="*/ 12193200 w 12193200"/>
                <a:gd name="connsiteY7-132" fmla="*/ 622800 h 6858000"/>
                <a:gd name="connsiteX8-133" fmla="*/ 12192000 w 12193200"/>
                <a:gd name="connsiteY8-134" fmla="*/ 622800 h 6858000"/>
                <a:gd name="connsiteX9-135" fmla="*/ 12192000 w 12193200"/>
                <a:gd name="connsiteY9-136" fmla="*/ 6160597 h 6858000"/>
                <a:gd name="connsiteX10-137" fmla="*/ 12193200 w 12193200"/>
                <a:gd name="connsiteY10-138" fmla="*/ 6160597 h 6858000"/>
                <a:gd name="connsiteX11-139" fmla="*/ 12193200 w 12193200"/>
                <a:gd name="connsiteY11-140" fmla="*/ 6858000 h 6858000"/>
                <a:gd name="connsiteX12-141" fmla="*/ 12192000 w 12193200"/>
                <a:gd name="connsiteY12-142" fmla="*/ 6858000 h 6858000"/>
                <a:gd name="connsiteX13-143" fmla="*/ 11562000 w 12193200"/>
                <a:gd name="connsiteY13-144" fmla="*/ 6858000 h 6858000"/>
                <a:gd name="connsiteX14-145" fmla="*/ 630001 w 12193200"/>
                <a:gd name="connsiteY14-146" fmla="*/ 6858000 h 6858000"/>
                <a:gd name="connsiteX15-147" fmla="*/ 1 w 12193200"/>
                <a:gd name="connsiteY15-148" fmla="*/ 6858000 h 6858000"/>
                <a:gd name="connsiteX16-149" fmla="*/ 1 w 12193200"/>
                <a:gd name="connsiteY16-150" fmla="*/ 6160597 h 6858000"/>
                <a:gd name="connsiteX17-151" fmla="*/ 1 w 12193200"/>
                <a:gd name="connsiteY17-152" fmla="*/ 622800 h 6858000"/>
                <a:gd name="connsiteX18-153" fmla="*/ 0 w 12193200"/>
                <a:gd name="connsiteY18-154" fmla="*/ 622800 h 6858000"/>
                <a:gd name="connsiteX19-155" fmla="*/ 0 w 12193200"/>
                <a:gd name="connsiteY19-156" fmla="*/ 0 h 6858000"/>
                <a:gd name="connsiteX0-157" fmla="*/ 570624 w 12193200"/>
                <a:gd name="connsiteY0-158" fmla="*/ 610925 h 6858000"/>
                <a:gd name="connsiteX1-159" fmla="*/ 570624 w 12193200"/>
                <a:gd name="connsiteY1-160" fmla="*/ 6172473 h 6858000"/>
                <a:gd name="connsiteX2-161" fmla="*/ 11538250 w 12193200"/>
                <a:gd name="connsiteY2-162" fmla="*/ 6160596 h 6858000"/>
                <a:gd name="connsiteX3-163" fmla="*/ 11502623 w 12193200"/>
                <a:gd name="connsiteY3-164" fmla="*/ 610925 h 6858000"/>
                <a:gd name="connsiteX4-165" fmla="*/ 570624 w 12193200"/>
                <a:gd name="connsiteY4-166" fmla="*/ 610925 h 6858000"/>
                <a:gd name="connsiteX5-167" fmla="*/ 0 w 12193200"/>
                <a:gd name="connsiteY5-168" fmla="*/ 0 h 6858000"/>
                <a:gd name="connsiteX6-169" fmla="*/ 12193200 w 12193200"/>
                <a:gd name="connsiteY6-170" fmla="*/ 0 h 6858000"/>
                <a:gd name="connsiteX7-171" fmla="*/ 12193200 w 12193200"/>
                <a:gd name="connsiteY7-172" fmla="*/ 622800 h 6858000"/>
                <a:gd name="connsiteX8-173" fmla="*/ 12192000 w 12193200"/>
                <a:gd name="connsiteY8-174" fmla="*/ 622800 h 6858000"/>
                <a:gd name="connsiteX9-175" fmla="*/ 12192000 w 12193200"/>
                <a:gd name="connsiteY9-176" fmla="*/ 6160597 h 6858000"/>
                <a:gd name="connsiteX10-177" fmla="*/ 12193200 w 12193200"/>
                <a:gd name="connsiteY10-178" fmla="*/ 6160597 h 6858000"/>
                <a:gd name="connsiteX11-179" fmla="*/ 12193200 w 12193200"/>
                <a:gd name="connsiteY11-180" fmla="*/ 6858000 h 6858000"/>
                <a:gd name="connsiteX12-181" fmla="*/ 12192000 w 12193200"/>
                <a:gd name="connsiteY12-182" fmla="*/ 6858000 h 6858000"/>
                <a:gd name="connsiteX13-183" fmla="*/ 11562000 w 12193200"/>
                <a:gd name="connsiteY13-184" fmla="*/ 6858000 h 6858000"/>
                <a:gd name="connsiteX14-185" fmla="*/ 630001 w 12193200"/>
                <a:gd name="connsiteY14-186" fmla="*/ 6858000 h 6858000"/>
                <a:gd name="connsiteX15-187" fmla="*/ 1 w 12193200"/>
                <a:gd name="connsiteY15-188" fmla="*/ 6858000 h 6858000"/>
                <a:gd name="connsiteX16-189" fmla="*/ 1 w 12193200"/>
                <a:gd name="connsiteY16-190" fmla="*/ 6160597 h 6858000"/>
                <a:gd name="connsiteX17-191" fmla="*/ 1 w 12193200"/>
                <a:gd name="connsiteY17-192" fmla="*/ 622800 h 6858000"/>
                <a:gd name="connsiteX18-193" fmla="*/ 0 w 12193200"/>
                <a:gd name="connsiteY18-194" fmla="*/ 622800 h 6858000"/>
                <a:gd name="connsiteX19-195" fmla="*/ 0 w 12193200"/>
                <a:gd name="connsiteY19-196" fmla="*/ 0 h 6858000"/>
                <a:gd name="connsiteX0-197" fmla="*/ 570624 w 12193200"/>
                <a:gd name="connsiteY0-198" fmla="*/ 610925 h 6858000"/>
                <a:gd name="connsiteX1-199" fmla="*/ 570624 w 12193200"/>
                <a:gd name="connsiteY1-200" fmla="*/ 6172473 h 6858000"/>
                <a:gd name="connsiteX2-201" fmla="*/ 11502624 w 12193200"/>
                <a:gd name="connsiteY2-202" fmla="*/ 6160596 h 6858000"/>
                <a:gd name="connsiteX3-203" fmla="*/ 11502623 w 12193200"/>
                <a:gd name="connsiteY3-204" fmla="*/ 610925 h 6858000"/>
                <a:gd name="connsiteX4-205" fmla="*/ 570624 w 12193200"/>
                <a:gd name="connsiteY4-206" fmla="*/ 610925 h 6858000"/>
                <a:gd name="connsiteX5-207" fmla="*/ 0 w 12193200"/>
                <a:gd name="connsiteY5-208" fmla="*/ 0 h 6858000"/>
                <a:gd name="connsiteX6-209" fmla="*/ 12193200 w 12193200"/>
                <a:gd name="connsiteY6-210" fmla="*/ 0 h 6858000"/>
                <a:gd name="connsiteX7-211" fmla="*/ 12193200 w 12193200"/>
                <a:gd name="connsiteY7-212" fmla="*/ 622800 h 6858000"/>
                <a:gd name="connsiteX8-213" fmla="*/ 12192000 w 12193200"/>
                <a:gd name="connsiteY8-214" fmla="*/ 622800 h 6858000"/>
                <a:gd name="connsiteX9-215" fmla="*/ 12192000 w 12193200"/>
                <a:gd name="connsiteY9-216" fmla="*/ 6160597 h 6858000"/>
                <a:gd name="connsiteX10-217" fmla="*/ 12193200 w 12193200"/>
                <a:gd name="connsiteY10-218" fmla="*/ 6160597 h 6858000"/>
                <a:gd name="connsiteX11-219" fmla="*/ 12193200 w 12193200"/>
                <a:gd name="connsiteY11-220" fmla="*/ 6858000 h 6858000"/>
                <a:gd name="connsiteX12-221" fmla="*/ 12192000 w 12193200"/>
                <a:gd name="connsiteY12-222" fmla="*/ 6858000 h 6858000"/>
                <a:gd name="connsiteX13-223" fmla="*/ 11562000 w 12193200"/>
                <a:gd name="connsiteY13-224" fmla="*/ 6858000 h 6858000"/>
                <a:gd name="connsiteX14-225" fmla="*/ 630001 w 12193200"/>
                <a:gd name="connsiteY14-226" fmla="*/ 6858000 h 6858000"/>
                <a:gd name="connsiteX15-227" fmla="*/ 1 w 12193200"/>
                <a:gd name="connsiteY15-228" fmla="*/ 6858000 h 6858000"/>
                <a:gd name="connsiteX16-229" fmla="*/ 1 w 12193200"/>
                <a:gd name="connsiteY16-230" fmla="*/ 6160597 h 6858000"/>
                <a:gd name="connsiteX17-231" fmla="*/ 1 w 12193200"/>
                <a:gd name="connsiteY17-232" fmla="*/ 622800 h 6858000"/>
                <a:gd name="connsiteX18-233" fmla="*/ 0 w 12193200"/>
                <a:gd name="connsiteY18-234" fmla="*/ 622800 h 6858000"/>
                <a:gd name="connsiteX19-235" fmla="*/ 0 w 12193200"/>
                <a:gd name="connsiteY19-236" fmla="*/ 0 h 6858000"/>
                <a:gd name="connsiteX0-237" fmla="*/ 570624 w 12193200"/>
                <a:gd name="connsiteY0-238" fmla="*/ 610925 h 6858000"/>
                <a:gd name="connsiteX1-239" fmla="*/ 570624 w 12193200"/>
                <a:gd name="connsiteY1-240" fmla="*/ 6172473 h 6858000"/>
                <a:gd name="connsiteX2-241" fmla="*/ 11502624 w 12193200"/>
                <a:gd name="connsiteY2-242" fmla="*/ 6160596 h 6858000"/>
                <a:gd name="connsiteX3-243" fmla="*/ 11502623 w 12193200"/>
                <a:gd name="connsiteY3-244" fmla="*/ 610925 h 6858000"/>
                <a:gd name="connsiteX4-245" fmla="*/ 570624 w 12193200"/>
                <a:gd name="connsiteY4-246" fmla="*/ 610925 h 6858000"/>
                <a:gd name="connsiteX5-247" fmla="*/ 0 w 12193200"/>
                <a:gd name="connsiteY5-248" fmla="*/ 0 h 6858000"/>
                <a:gd name="connsiteX6-249" fmla="*/ 12193200 w 12193200"/>
                <a:gd name="connsiteY6-250" fmla="*/ 0 h 6858000"/>
                <a:gd name="connsiteX7-251" fmla="*/ 12193200 w 12193200"/>
                <a:gd name="connsiteY7-252" fmla="*/ 622800 h 6858000"/>
                <a:gd name="connsiteX8-253" fmla="*/ 12192000 w 12193200"/>
                <a:gd name="connsiteY8-254" fmla="*/ 622800 h 6858000"/>
                <a:gd name="connsiteX9-255" fmla="*/ 12192000 w 12193200"/>
                <a:gd name="connsiteY9-256" fmla="*/ 6160597 h 6858000"/>
                <a:gd name="connsiteX10-257" fmla="*/ 12193200 w 12193200"/>
                <a:gd name="connsiteY10-258" fmla="*/ 6160597 h 6858000"/>
                <a:gd name="connsiteX11-259" fmla="*/ 12193200 w 12193200"/>
                <a:gd name="connsiteY11-260" fmla="*/ 6858000 h 6858000"/>
                <a:gd name="connsiteX12-261" fmla="*/ 12192000 w 12193200"/>
                <a:gd name="connsiteY12-262" fmla="*/ 6858000 h 6858000"/>
                <a:gd name="connsiteX13-263" fmla="*/ 11562000 w 12193200"/>
                <a:gd name="connsiteY13-264" fmla="*/ 6858000 h 6858000"/>
                <a:gd name="connsiteX14-265" fmla="*/ 630001 w 12193200"/>
                <a:gd name="connsiteY14-266" fmla="*/ 6858000 h 6858000"/>
                <a:gd name="connsiteX15-267" fmla="*/ 1 w 12193200"/>
                <a:gd name="connsiteY15-268" fmla="*/ 6858000 h 6858000"/>
                <a:gd name="connsiteX16-269" fmla="*/ 1 w 12193200"/>
                <a:gd name="connsiteY16-270" fmla="*/ 6160597 h 6858000"/>
                <a:gd name="connsiteX17-271" fmla="*/ 1 w 12193200"/>
                <a:gd name="connsiteY17-272" fmla="*/ 622800 h 6858000"/>
                <a:gd name="connsiteX18-273" fmla="*/ 0 w 12193200"/>
                <a:gd name="connsiteY18-274" fmla="*/ 622800 h 6858000"/>
                <a:gd name="connsiteX19-275" fmla="*/ 0 w 12193200"/>
                <a:gd name="connsiteY19-276"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73" y="connsiteY18-74"/>
                </a:cxn>
                <a:cxn ang="0">
                  <a:pos x="connsiteX19-75" y="connsiteY19-76"/>
                </a:cxn>
              </a:cxnLst>
              <a:rect l="l" t="t" r="r" b="b"/>
              <a:pathLst>
                <a:path w="12193200" h="6858000">
                  <a:moveTo>
                    <a:pt x="570624" y="610925"/>
                  </a:moveTo>
                  <a:lnTo>
                    <a:pt x="570624" y="6172473"/>
                  </a:lnTo>
                  <a:lnTo>
                    <a:pt x="11502624" y="6160596"/>
                  </a:lnTo>
                  <a:cubicBezTo>
                    <a:pt x="11502624" y="4314664"/>
                    <a:pt x="11502623" y="2456857"/>
                    <a:pt x="11502623" y="610925"/>
                  </a:cubicBezTo>
                  <a:lnTo>
                    <a:pt x="570624" y="610925"/>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lnTo>
                    <a:pt x="0" y="0"/>
                  </a:lnTo>
                  <a:close/>
                </a:path>
              </a:pathLst>
            </a:custGeom>
            <a:solidFill>
              <a:srgbClr val="FFEFEF">
                <a:alpha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solidFill>
                  <a:schemeClr val="tx1"/>
                </a:solidFill>
              </a:endParaRPr>
            </a:p>
          </p:txBody>
        </p:sp>
        <p:cxnSp>
          <p:nvCxnSpPr>
            <p:cNvPr id="97" name="Straight Connector 96"/>
            <p:cNvCxnSpPr/>
            <p:nvPr userDrawn="1"/>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a:xfrm>
              <a:off x="-600" y="91003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userDrawn="1"/>
          </p:nvCxnSpPr>
          <p:spPr>
            <a:xfrm>
              <a:off x="-600" y="1197261"/>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userDrawn="1"/>
          </p:nvCxnSpPr>
          <p:spPr>
            <a:xfrm>
              <a:off x="-600" y="14980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userDrawn="1"/>
          </p:nvCxnSpPr>
          <p:spPr>
            <a:xfrm>
              <a:off x="-600" y="17896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userDrawn="1"/>
          </p:nvCxnSpPr>
          <p:spPr>
            <a:xfrm>
              <a:off x="-600" y="20812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userDrawn="1"/>
          </p:nvCxnSpPr>
          <p:spPr>
            <a:xfrm>
              <a:off x="-600" y="236685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userDrawn="1"/>
          </p:nvCxnSpPr>
          <p:spPr>
            <a:xfrm>
              <a:off x="-600" y="26524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00" y="293813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userDrawn="1"/>
          </p:nvCxnSpPr>
          <p:spPr>
            <a:xfrm>
              <a:off x="-600" y="322377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userDrawn="1"/>
          </p:nvCxnSpPr>
          <p:spPr>
            <a:xfrm>
              <a:off x="-600" y="35094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600" y="379505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userDrawn="1"/>
          </p:nvCxnSpPr>
          <p:spPr>
            <a:xfrm>
              <a:off x="-600" y="40806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userDrawn="1"/>
          </p:nvCxnSpPr>
          <p:spPr>
            <a:xfrm>
              <a:off x="-600" y="436633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userDrawn="1"/>
          </p:nvCxnSpPr>
          <p:spPr>
            <a:xfrm>
              <a:off x="-600" y="465197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userDrawn="1"/>
          </p:nvCxnSpPr>
          <p:spPr>
            <a:xfrm>
              <a:off x="-600" y="493761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userDrawn="1"/>
          </p:nvCxnSpPr>
          <p:spPr>
            <a:xfrm>
              <a:off x="-600" y="522325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userDrawn="1"/>
          </p:nvCxnSpPr>
          <p:spPr>
            <a:xfrm>
              <a:off x="-600" y="55088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userDrawn="1"/>
          </p:nvCxnSpPr>
          <p:spPr>
            <a:xfrm>
              <a:off x="-600" y="579453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userDrawn="1"/>
          </p:nvCxnSpPr>
          <p:spPr>
            <a:xfrm>
              <a:off x="-600" y="608016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7" name="Gutter space"/>
            <p:cNvGrpSpPr/>
            <p:nvPr userDrawn="1"/>
          </p:nvGrpSpPr>
          <p:grpSpPr>
            <a:xfrm>
              <a:off x="1277000" y="623550"/>
              <a:ext cx="9638000" cy="5472450"/>
              <a:chOff x="1277000" y="623550"/>
              <a:chExt cx="9638000" cy="5537047"/>
            </a:xfrm>
          </p:grpSpPr>
          <p:sp>
            <p:nvSpPr>
              <p:cNvPr id="118"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19"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0"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1"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2"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3"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4"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5"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6"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7"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28"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grpSp>
        <p:sp>
          <p:nvSpPr>
            <p:cNvPr id="129" name="Slide edges"/>
            <p:cNvSpPr/>
            <p:nvPr userDrawn="1"/>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575757"/>
                </a:solidFill>
                <a:effectLst/>
                <a:uLnTx/>
                <a:uFillTx/>
                <a:ea typeface="+mn-ea"/>
                <a:cs typeface="+mn-cs"/>
              </a:endParaRPr>
            </a:p>
          </p:txBody>
        </p:sp>
        <p:sp>
          <p:nvSpPr>
            <p:cNvPr id="130" name="Footnote measure"/>
            <p:cNvSpPr>
              <a:spLocks noChangeArrowheads="1"/>
            </p:cNvSpPr>
            <p:nvPr userDrawn="1"/>
          </p:nvSpPr>
          <p:spPr bwMode="auto">
            <a:xfrm>
              <a:off x="558207" y="6102350"/>
              <a:ext cx="11004393" cy="457590"/>
            </a:xfrm>
            <a:prstGeom prst="rect">
              <a:avLst/>
            </a:prstGeom>
            <a:solidFill>
              <a:schemeClr val="accent3">
                <a:alpha val="1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grpSp>
          <p:nvGrpSpPr>
            <p:cNvPr id="131" name="Five column measure"/>
            <p:cNvGrpSpPr/>
            <p:nvPr userDrawn="1"/>
          </p:nvGrpSpPr>
          <p:grpSpPr>
            <a:xfrm>
              <a:off x="558207" y="5896787"/>
              <a:ext cx="10936225" cy="79536"/>
              <a:chOff x="629400" y="5975122"/>
              <a:chExt cx="10933200" cy="79536"/>
            </a:xfrm>
          </p:grpSpPr>
          <p:sp>
            <p:nvSpPr>
              <p:cNvPr id="132"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33"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34"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35"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sp>
            <p:nvSpPr>
              <p:cNvPr id="136"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US" dirty="0"/>
              </a:p>
            </p:txBody>
          </p:sp>
        </p:grpSp>
        <p:sp>
          <p:nvSpPr>
            <p:cNvPr id="137" name="Live area"/>
            <p:cNvSpPr/>
            <p:nvPr userDrawn="1"/>
          </p:nvSpPr>
          <p:spPr>
            <a:xfrm>
              <a:off x="558207" y="2081213"/>
              <a:ext cx="10936224" cy="4014788"/>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bg1"/>
                </a:solidFill>
              </a:endParaRPr>
            </a:p>
          </p:txBody>
        </p:sp>
        <p:sp>
          <p:nvSpPr>
            <p:cNvPr id="138" name="ee4pFootnotes"/>
            <p:cNvSpPr>
              <a:spLocks noChangeArrowheads="1"/>
            </p:cNvSpPr>
            <p:nvPr userDrawn="1"/>
          </p:nvSpPr>
          <p:spPr bwMode="auto">
            <a:xfrm>
              <a:off x="630000" y="6144442"/>
              <a:ext cx="9030914" cy="415498"/>
            </a:xfrm>
            <a:prstGeom prst="rect">
              <a:avLst/>
            </a:prstGeom>
            <a:noFill/>
            <a:ln w="9525" algn="ctr">
              <a:noFill/>
              <a:miter lim="800000"/>
              <a:headEnd type="none" w="lg" len="lg"/>
              <a:tailEnd type="none" w="lg" len="lg"/>
            </a:ln>
          </p:spPr>
          <p:txBody>
            <a:bodyPr vert="horz" wrap="square" lIns="0" tIns="0" rIns="0" bIns="0" anchor="b" anchorCtr="0">
              <a:spAutoFit/>
            </a:bodyPr>
            <a:lstStyle/>
            <a:p>
              <a:pPr lvl="0">
                <a:lnSpc>
                  <a:spcPct val="90000"/>
                </a:lnSpc>
                <a:defRPr/>
              </a:pPr>
              <a:r>
                <a:rPr lang="en-US" sz="1000">
                  <a:solidFill>
                    <a:srgbClr val="6C6C6C"/>
                  </a:solidFill>
                  <a:sym typeface="Trebuchet MS" panose="020B0603020202020204" pitchFamily="34" charset="0"/>
                </a:rPr>
                <a:t>1. </a:t>
              </a:r>
              <a:r>
                <a:rPr lang="en-US" sz="1000" err="1">
                  <a:solidFill>
                    <a:srgbClr val="6C6C6C"/>
                  </a:solidFill>
                  <a:sym typeface="Trebuchet MS" panose="020B0603020202020204" pitchFamily="34" charset="0"/>
                </a:rPr>
                <a:t>xxxx</a:t>
              </a:r>
              <a:r>
                <a:rPr lang="en-US" sz="1000">
                  <a:solidFill>
                    <a:srgbClr val="6C6C6C"/>
                  </a:solidFill>
                  <a:sym typeface="Trebuchet MS" panose="020B0603020202020204" pitchFamily="34" charset="0"/>
                </a:rPr>
                <a:t>  2. </a:t>
              </a:r>
              <a:r>
                <a:rPr lang="en-US" sz="1000" err="1">
                  <a:solidFill>
                    <a:srgbClr val="6C6C6C"/>
                  </a:solidFill>
                  <a:sym typeface="Trebuchet MS" panose="020B0603020202020204" pitchFamily="34" charset="0"/>
                </a:rPr>
                <a:t>xxxx</a:t>
              </a:r>
              <a:r>
                <a:rPr lang="en-US" sz="1000">
                  <a:solidFill>
                    <a:srgbClr val="6C6C6C"/>
                  </a:solidFill>
                  <a:sym typeface="Trebuchet MS" panose="020B0603020202020204" pitchFamily="34" charset="0"/>
                </a:rPr>
                <a:t>  3. </a:t>
              </a:r>
              <a:r>
                <a:rPr lang="en-US" sz="1000" dirty="0">
                  <a:solidFill>
                    <a:srgbClr val="6C6C6C"/>
                  </a:solidFill>
                  <a:sym typeface="Trebuchet MS" panose="020B0603020202020204" pitchFamily="34" charset="0"/>
                </a:rPr>
                <a:t>List footnotes in </a:t>
              </a:r>
              <a:r>
                <a:rPr lang="en-US" sz="1000">
                  <a:solidFill>
                    <a:srgbClr val="6C6C6C"/>
                  </a:solidFill>
                  <a:sym typeface="Trebuchet MS" panose="020B0603020202020204" pitchFamily="34" charset="0"/>
                </a:rPr>
                <a:t>numerical order. </a:t>
              </a:r>
              <a:r>
                <a:rPr lang="en-US" sz="1000" dirty="0">
                  <a:solidFill>
                    <a:srgbClr val="6C6C6C"/>
                  </a:solidFill>
                  <a:sym typeface="Trebuchet MS" panose="020B0603020202020204" pitchFamily="34" charset="0"/>
                </a:rPr>
                <a:t>Footnote numbers are </a:t>
              </a:r>
              <a:r>
                <a:rPr lang="en-US" sz="1000">
                  <a:solidFill>
                    <a:srgbClr val="6C6C6C"/>
                  </a:solidFill>
                  <a:sym typeface="Trebuchet MS" panose="020B0603020202020204" pitchFamily="34" charset="0"/>
                </a:rPr>
                <a:t>not bracketed. </a:t>
              </a:r>
              <a:r>
                <a:rPr lang="en-US" sz="1000" dirty="0">
                  <a:solidFill>
                    <a:srgbClr val="6C6C6C"/>
                  </a:solidFill>
                  <a:sym typeface="Trebuchet MS" panose="020B0603020202020204" pitchFamily="34" charset="0"/>
                </a:rPr>
                <a:t>Use 10pt font</a:t>
              </a:r>
              <a:endParaRPr lang="en-US" sz="1000" dirty="0">
                <a:solidFill>
                  <a:srgbClr val="6C6C6C"/>
                </a:solidFill>
                <a:sym typeface="Trebuchet MS" panose="020B0603020202020204" pitchFamily="34" charset="0"/>
              </a:endParaRPr>
            </a:p>
            <a:p>
              <a:pPr lvl="0">
                <a:lnSpc>
                  <a:spcPct val="90000"/>
                </a:lnSpc>
                <a:defRPr/>
              </a:pPr>
              <a:r>
                <a:rPr lang="en-US" sz="1000" dirty="0">
                  <a:solidFill>
                    <a:srgbClr val="6C6C6C"/>
                  </a:solidFill>
                  <a:sym typeface="Trebuchet MS" panose="020B0603020202020204" pitchFamily="34" charset="0"/>
                </a:rPr>
                <a:t>Note: Do not put a period at the end of the note or the source</a:t>
              </a:r>
              <a:endParaRPr lang="en-US" sz="1000" dirty="0">
                <a:solidFill>
                  <a:srgbClr val="6C6C6C"/>
                </a:solidFill>
                <a:sym typeface="Trebuchet MS" panose="020B0603020202020204" pitchFamily="34" charset="0"/>
              </a:endParaRPr>
            </a:p>
            <a:p>
              <a:pPr lvl="0">
                <a:lnSpc>
                  <a:spcPct val="90000"/>
                </a:lnSpc>
                <a:defRPr/>
              </a:pPr>
              <a:r>
                <a:rPr lang="en-US" sz="1000" dirty="0">
                  <a:solidFill>
                    <a:srgbClr val="6C6C6C"/>
                  </a:solidFill>
                  <a:sym typeface="Trebuchet MS" panose="020B0603020202020204" pitchFamily="34" charset="0"/>
                </a:rPr>
                <a:t>Source: Include a source for every chart that </a:t>
              </a:r>
              <a:r>
                <a:rPr lang="en-US" sz="1000">
                  <a:solidFill>
                    <a:srgbClr val="6C6C6C"/>
                  </a:solidFill>
                  <a:sym typeface="Trebuchet MS" panose="020B0603020202020204" pitchFamily="34" charset="0"/>
                </a:rPr>
                <a:t>you use. </a:t>
              </a:r>
              <a:r>
                <a:rPr lang="en-US" sz="1000" dirty="0">
                  <a:solidFill>
                    <a:srgbClr val="6C6C6C"/>
                  </a:solidFill>
                  <a:sym typeface="Trebuchet MS" panose="020B0603020202020204" pitchFamily="34" charset="0"/>
                </a:rPr>
                <a:t>Separate sources with a semicolon; BCG-related sources go at the end</a:t>
              </a:r>
              <a:endParaRPr kumimoji="0" lang="en-US" sz="1000" b="0" i="0" u="none" strike="noStrike" kern="1200" cap="none" spc="0" normalizeH="0" baseline="0" noProof="0" dirty="0">
                <a:ln>
                  <a:noFill/>
                </a:ln>
                <a:solidFill>
                  <a:srgbClr val="6C6C6C"/>
                </a:solidFill>
                <a:effectLst/>
                <a:uLnTx/>
                <a:uFillTx/>
                <a:sym typeface="Trebuchet MS" panose="020B0603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showMasterSp="0" userDrawn="1">
  <p:cSld name="Agenda Section Header Overview">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 name="think-cell Slide" r:id="rId3" imgW="12700" imgH="12700" progId="TCLayout.ActiveDocument.1">
                  <p:embed/>
                </p:oleObj>
              </mc:Choice>
              <mc:Fallback>
                <p:oleObj name="think-cell Slide" r:id="rId3" imgW="12700" imgH="12700" progId="TCLayout.ActiveDocument.1">
                  <p:embed/>
                  <p:pic>
                    <p:nvPicPr>
                      <p:cNvPr id="0"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Rectangle 10"/>
          <p:cNvSpPr/>
          <p:nvPr userDrawn="1"/>
        </p:nvSpPr>
        <p:spPr bwMode="invGray">
          <a:xfrm>
            <a:off x="1316352"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dirty="0">
              <a:solidFill>
                <a:prstClr val="white"/>
              </a:solidFill>
              <a:latin typeface="+mn-lt"/>
              <a:ea typeface="+mn-ea"/>
              <a:cs typeface="+mn-cs"/>
            </a:endParaRPr>
          </a:p>
        </p:txBody>
      </p:sp>
      <p:sp>
        <p:nvSpPr>
          <p:cNvPr id="12" name="Rectangle 11"/>
          <p:cNvSpPr/>
          <p:nvPr userDrawn="1">
            <p:custDataLst>
              <p:tags r:id="rId5"/>
            </p:custDataLst>
          </p:nvPr>
        </p:nvSpPr>
        <p:spPr>
          <a:xfrm>
            <a:off x="2437689"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noAutofit/>
          </a:bodyPr>
          <a:lstStyle/>
          <a:p>
            <a:pPr>
              <a:lnSpc>
                <a:spcPct val="95000"/>
              </a:lnSpc>
            </a:pPr>
            <a:endParaRPr lang="en-US" sz="1200" dirty="0">
              <a:solidFill>
                <a:srgbClr val="FFFFFF"/>
              </a:solidFill>
              <a:latin typeface="+mn-lt"/>
              <a:ea typeface="+mn-ea"/>
              <a:cs typeface="+mn-cs"/>
            </a:endParaRPr>
          </a:p>
        </p:txBody>
      </p:sp>
      <p:sp>
        <p:nvSpPr>
          <p:cNvPr id="4" name="TextBox 1"/>
          <p:cNvSpPr txBox="1"/>
          <p:nvPr userDrawn="1"/>
        </p:nvSpPr>
        <p:spPr>
          <a:xfrm>
            <a:off x="558207" y="907199"/>
            <a:ext cx="3448800" cy="3606744"/>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dirty="0">
              <a:solidFill>
                <a:schemeClr val="bg1"/>
              </a:solidFill>
              <a:latin typeface="+mn-lt"/>
              <a:ea typeface="+mn-ea"/>
              <a:cs typeface="+mn-cs"/>
            </a:endParaRPr>
          </a:p>
        </p:txBody>
      </p:sp>
      <p:sp>
        <p:nvSpPr>
          <p:cNvPr id="10" name="TextBox 1"/>
          <p:cNvSpPr txBox="1"/>
          <p:nvPr userDrawn="1"/>
        </p:nvSpPr>
        <p:spPr>
          <a:xfrm>
            <a:off x="1127603" y="1115416"/>
            <a:ext cx="2309287" cy="881780"/>
          </a:xfrm>
          <a:prstGeom prst="rect">
            <a:avLst/>
          </a:prstGeom>
          <a:noFill/>
        </p:spPr>
        <p:txBody>
          <a:bodyPr wrap="none" rtlCol="0">
            <a:spAutoFit/>
          </a:bodyPr>
          <a:lstStyle/>
          <a:p>
            <a:pPr algn="ctr" fontAlgn="auto">
              <a:lnSpc>
                <a:spcPct val="95000"/>
              </a:lnSpc>
              <a:spcBef>
                <a:spcPts val="0"/>
              </a:spcBef>
              <a:spcAft>
                <a:spcPts val="0"/>
              </a:spcAft>
            </a:pPr>
            <a:r>
              <a:rPr lang="en-US" sz="5400" dirty="0">
                <a:solidFill>
                  <a:schemeClr val="bg1"/>
                </a:solidFill>
                <a:latin typeface="+mn-lt"/>
                <a:ea typeface="+mn-ea"/>
                <a:cs typeface="+mn-cs"/>
              </a:rPr>
              <a:t>Agenda</a:t>
            </a:r>
            <a:endParaRPr lang="en-US" sz="5400" dirty="0">
              <a:solidFill>
                <a:schemeClr val="bg1"/>
              </a:solidFill>
              <a:latin typeface="+mn-lt"/>
              <a:ea typeface="+mn-ea"/>
              <a:cs typeface="+mn-cs"/>
            </a:endParaRPr>
          </a:p>
        </p:txBody>
      </p:sp>
      <p:sp>
        <p:nvSpPr>
          <p:cNvPr id="13" name="TextBox 12"/>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showMasterSp="0" userDrawn="1">
  <p:cSld name="Agenda Section Header">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 name="think-cell Slide" r:id="rId3" imgW="12700" imgH="12700" progId="TCLayout.ActiveDocument.1">
                  <p:embed/>
                </p:oleObj>
              </mc:Choice>
              <mc:Fallback>
                <p:oleObj name="think-cell Slide" r:id="rId3" imgW="12700" imgH="12700" progId="TCLayout.ActiveDocument.1">
                  <p:embed/>
                  <p:pic>
                    <p:nvPicPr>
                      <p:cNvPr id="0"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Rectangle 9"/>
          <p:cNvSpPr/>
          <p:nvPr userDrawn="1"/>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ea typeface="+mn-ea"/>
              <a:cs typeface="+mn-cs"/>
              <a:sym typeface="Trebuchet MS" panose="020B0603020202020204" pitchFamily="34" charset="0"/>
            </a:endParaRPr>
          </a:p>
        </p:txBody>
      </p:sp>
      <p:sp>
        <p:nvSpPr>
          <p:cNvPr id="13" name="Rectangle 12"/>
          <p:cNvSpPr/>
          <p:nvPr userDrawn="1"/>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dirty="0">
              <a:solidFill>
                <a:prstClr val="white"/>
              </a:solidFill>
              <a:latin typeface="+mn-lt"/>
              <a:ea typeface="+mn-ea"/>
              <a:cs typeface="+mn-cs"/>
            </a:endParaRPr>
          </a:p>
        </p:txBody>
      </p:sp>
      <p:sp>
        <p:nvSpPr>
          <p:cNvPr id="8" name="TextBox 7"/>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ColTx" matchingName="Title and two columns">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600" lvl="0" indent="-423545">
              <a:spcBef>
                <a:spcPts val="0"/>
              </a:spcBef>
              <a:spcAft>
                <a:spcPts val="0"/>
              </a:spcAft>
              <a:buSzPts val="1400"/>
              <a:buChar char="●"/>
              <a:defRPr sz="1865"/>
            </a:lvl1pPr>
            <a:lvl2pPr marL="1219200" lvl="1" indent="-406400">
              <a:spcBef>
                <a:spcPts val="0"/>
              </a:spcBef>
              <a:spcAft>
                <a:spcPts val="0"/>
              </a:spcAft>
              <a:buSzPts val="1200"/>
              <a:buChar char="○"/>
              <a:defRPr sz="1600"/>
            </a:lvl2pPr>
            <a:lvl3pPr marL="1828800" lvl="2" indent="-406400">
              <a:spcBef>
                <a:spcPts val="0"/>
              </a:spcBef>
              <a:spcAft>
                <a:spcPts val="0"/>
              </a:spcAft>
              <a:buSzPts val="1200"/>
              <a:buChar char="■"/>
              <a:defRPr sz="1600"/>
            </a:lvl3pPr>
            <a:lvl4pPr marL="2438400" lvl="3" indent="-406400">
              <a:spcBef>
                <a:spcPts val="0"/>
              </a:spcBef>
              <a:spcAft>
                <a:spcPts val="0"/>
              </a:spcAft>
              <a:buSzPts val="1200"/>
              <a:buChar char="●"/>
              <a:defRPr sz="1600"/>
            </a:lvl4pPr>
            <a:lvl5pPr marL="3048000" lvl="4" indent="-406400">
              <a:spcBef>
                <a:spcPts val="0"/>
              </a:spcBef>
              <a:spcAft>
                <a:spcPts val="0"/>
              </a:spcAft>
              <a:buSzPts val="1200"/>
              <a:buChar char="○"/>
              <a:defRPr sz="1600"/>
            </a:lvl5pPr>
            <a:lvl6pPr marL="3657600" lvl="5" indent="-406400">
              <a:spcBef>
                <a:spcPts val="0"/>
              </a:spcBef>
              <a:spcAft>
                <a:spcPts val="0"/>
              </a:spcAft>
              <a:buSzPts val="1200"/>
              <a:buChar char="■"/>
              <a:defRPr sz="1600"/>
            </a:lvl6pPr>
            <a:lvl7pPr marL="4267200" lvl="6" indent="-406400">
              <a:spcBef>
                <a:spcPts val="0"/>
              </a:spcBef>
              <a:spcAft>
                <a:spcPts val="0"/>
              </a:spcAft>
              <a:buSzPts val="1200"/>
              <a:buChar char="●"/>
              <a:defRPr sz="1600"/>
            </a:lvl7pPr>
            <a:lvl8pPr marL="4876800" lvl="7" indent="-406400">
              <a:spcBef>
                <a:spcPts val="0"/>
              </a:spcBef>
              <a:spcAft>
                <a:spcPts val="0"/>
              </a:spcAft>
              <a:buSzPts val="1200"/>
              <a:buChar char="○"/>
              <a:defRPr sz="1600"/>
            </a:lvl8pPr>
            <a:lvl9pPr marL="5486400" lvl="8" indent="-406400">
              <a:spcBef>
                <a:spcPts val="0"/>
              </a:spcBef>
              <a:spcAft>
                <a:spcPts val="0"/>
              </a:spcAft>
              <a:buSzPts val="1200"/>
              <a:buChar char="■"/>
              <a:defRPr sz="1600"/>
            </a:lvl9pPr>
          </a:lstStyle>
          <a:p/>
        </p:txBody>
      </p:sp>
      <p:sp>
        <p:nvSpPr>
          <p:cNvPr id="24" name="Google Shape;24;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600" lvl="0" indent="-423545">
              <a:spcBef>
                <a:spcPts val="0"/>
              </a:spcBef>
              <a:spcAft>
                <a:spcPts val="0"/>
              </a:spcAft>
              <a:buSzPts val="1400"/>
              <a:buChar char="●"/>
              <a:defRPr sz="1865"/>
            </a:lvl1pPr>
            <a:lvl2pPr marL="1219200" lvl="1" indent="-406400">
              <a:spcBef>
                <a:spcPts val="0"/>
              </a:spcBef>
              <a:spcAft>
                <a:spcPts val="0"/>
              </a:spcAft>
              <a:buSzPts val="1200"/>
              <a:buChar char="○"/>
              <a:defRPr sz="1600"/>
            </a:lvl2pPr>
            <a:lvl3pPr marL="1828800" lvl="2" indent="-406400">
              <a:spcBef>
                <a:spcPts val="0"/>
              </a:spcBef>
              <a:spcAft>
                <a:spcPts val="0"/>
              </a:spcAft>
              <a:buSzPts val="1200"/>
              <a:buChar char="■"/>
              <a:defRPr sz="1600"/>
            </a:lvl3pPr>
            <a:lvl4pPr marL="2438400" lvl="3" indent="-406400">
              <a:spcBef>
                <a:spcPts val="0"/>
              </a:spcBef>
              <a:spcAft>
                <a:spcPts val="0"/>
              </a:spcAft>
              <a:buSzPts val="1200"/>
              <a:buChar char="●"/>
              <a:defRPr sz="1600"/>
            </a:lvl4pPr>
            <a:lvl5pPr marL="3048000" lvl="4" indent="-406400">
              <a:spcBef>
                <a:spcPts val="0"/>
              </a:spcBef>
              <a:spcAft>
                <a:spcPts val="0"/>
              </a:spcAft>
              <a:buSzPts val="1200"/>
              <a:buChar char="○"/>
              <a:defRPr sz="1600"/>
            </a:lvl5pPr>
            <a:lvl6pPr marL="3657600" lvl="5" indent="-406400">
              <a:spcBef>
                <a:spcPts val="0"/>
              </a:spcBef>
              <a:spcAft>
                <a:spcPts val="0"/>
              </a:spcAft>
              <a:buSzPts val="1200"/>
              <a:buChar char="■"/>
              <a:defRPr sz="1600"/>
            </a:lvl6pPr>
            <a:lvl7pPr marL="4267200" lvl="6" indent="-406400">
              <a:spcBef>
                <a:spcPts val="0"/>
              </a:spcBef>
              <a:spcAft>
                <a:spcPts val="0"/>
              </a:spcAft>
              <a:buSzPts val="1200"/>
              <a:buChar char="●"/>
              <a:defRPr sz="1600"/>
            </a:lvl7pPr>
            <a:lvl8pPr marL="4876800" lvl="7" indent="-406400">
              <a:spcBef>
                <a:spcPts val="0"/>
              </a:spcBef>
              <a:spcAft>
                <a:spcPts val="0"/>
              </a:spcAft>
              <a:buSzPts val="1200"/>
              <a:buChar char="○"/>
              <a:defRPr sz="1600"/>
            </a:lvl8pPr>
            <a:lvl9pPr marL="5486400" lvl="8" indent="-406400">
              <a:spcBef>
                <a:spcPts val="0"/>
              </a:spcBef>
              <a:spcAft>
                <a:spcPts val="0"/>
              </a:spcAft>
              <a:buSzPts val="1200"/>
              <a:buChar char="■"/>
              <a:defRPr sz="1600"/>
            </a:lvl9pPr>
          </a:lstStyle>
          <a:p/>
        </p:txBody>
      </p:sp>
      <p:sp>
        <p:nvSpPr>
          <p:cNvPr id="25" name="Google Shape;25;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showMasterSp="0" userDrawn="1">
  <p:cSld name="Agenda Full Width Overview">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 name="think-cell Slide" r:id="rId3" imgW="12700" imgH="12700" progId="TCLayout.ActiveDocument.1">
                  <p:embed/>
                </p:oleObj>
              </mc:Choice>
              <mc:Fallback>
                <p:oleObj name="think-cell Slide" r:id="rId3" imgW="12700" imgH="12700" progId="TCLayout.ActiveDocument.1">
                  <p:embed/>
                  <p:pic>
                    <p:nvPicPr>
                      <p:cNvPr id="0"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Title 1"/>
          <p:cNvSpPr txBox="1"/>
          <p:nvPr userDrawn="1"/>
        </p:nvSpPr>
        <p:spPr>
          <a:xfrm>
            <a:off x="558207" y="622800"/>
            <a:ext cx="7261792"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dirty="0">
                <a:solidFill>
                  <a:schemeClr val="bg1"/>
                </a:solidFill>
                <a:latin typeface="+mn-lt"/>
                <a:ea typeface="+mn-ea"/>
                <a:cs typeface="+mn-cs"/>
              </a:rPr>
              <a:t>Agenda</a:t>
            </a:r>
            <a:endParaRPr lang="en-US" dirty="0">
              <a:solidFill>
                <a:schemeClr val="bg1"/>
              </a:solidFill>
              <a:latin typeface="+mn-lt"/>
              <a:ea typeface="+mn-ea"/>
              <a:cs typeface="+mn-cs"/>
            </a:endParaRPr>
          </a:p>
        </p:txBody>
      </p:sp>
      <p:cxnSp>
        <p:nvCxnSpPr>
          <p:cNvPr id="13" name="Straight Connector 12"/>
          <p:cNvCxnSpPr/>
          <p:nvPr userDrawn="1"/>
        </p:nvCxnSpPr>
        <p:spPr bwMode="white">
          <a:xfrm>
            <a:off x="558207" y="1206000"/>
            <a:ext cx="11636995"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showMasterSp="0" userDrawn="1">
  <p:cSld name="Agenda Two-Thirds">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12700" imgH="12700" progId="TCLayout.ActiveDocument.1">
                  <p:embed/>
                </p:oleObj>
              </mc:Choice>
              <mc:Fallback>
                <p:oleObj name="think-cell Slide" r:id="rId3" imgW="12700" imgH="12700"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17" name="TextBox 16"/>
          <p:cNvSpPr txBox="1"/>
          <p:nvPr userDrawn="1"/>
        </p:nvSpPr>
        <p:spPr>
          <a:xfrm>
            <a:off x="558207" y="3207715"/>
            <a:ext cx="1547143" cy="443198"/>
          </a:xfrm>
          <a:prstGeom prst="rect">
            <a:avLst/>
          </a:prstGeom>
          <a:noFill/>
        </p:spPr>
        <p:txBody>
          <a:bodyPr wrap="square" lIns="0" tIns="0" rIns="0" bIns="0" rtlCol="0" anchor="t">
            <a:spAutoFit/>
          </a:bodyPr>
          <a:lstStyle/>
          <a:p>
            <a:pPr>
              <a:lnSpc>
                <a:spcPct val="90000"/>
              </a:lnSpc>
              <a:spcAft>
                <a:spcPts val="600"/>
              </a:spcAft>
            </a:pPr>
            <a:r>
              <a:rPr lang="en-US" sz="3200" dirty="0">
                <a:solidFill>
                  <a:schemeClr val="bg1"/>
                </a:solidFill>
                <a:latin typeface="+mn-lt"/>
                <a:ea typeface="+mn-ea"/>
                <a:cs typeface="+mn-cs"/>
              </a:rPr>
              <a:t>Agenda</a:t>
            </a:r>
            <a:endParaRPr lang="en-US" sz="3200" dirty="0">
              <a:solidFill>
                <a:schemeClr val="bg1"/>
              </a:solidFill>
              <a:latin typeface="+mn-lt"/>
              <a:ea typeface="+mn-ea"/>
              <a:cs typeface="+mn-cs"/>
            </a:endParaRPr>
          </a:p>
        </p:txBody>
      </p:sp>
      <p:sp>
        <p:nvSpPr>
          <p:cNvPr id="9" name="TextBox 8"/>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12700" imgH="12700" progId="TCLayout.ActiveDocument.1">
                  <p:embed/>
                </p:oleObj>
              </mc:Choice>
              <mc:Fallback>
                <p:oleObj name="think-cell Slide" r:id="rId3" imgW="12700" imgH="12700"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Rectangle 7"/>
          <p:cNvSpPr/>
          <p:nvPr userDrawn="1"/>
        </p:nvSpPr>
        <p:spPr bwMode="invGray">
          <a:xfrm>
            <a:off x="1316352"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dirty="0">
              <a:solidFill>
                <a:prstClr val="white"/>
              </a:solidFill>
              <a:latin typeface="+mn-lt"/>
              <a:ea typeface="+mn-ea"/>
              <a:cs typeface="+mn-cs"/>
            </a:endParaRPr>
          </a:p>
        </p:txBody>
      </p:sp>
      <p:sp>
        <p:nvSpPr>
          <p:cNvPr id="10" name="Rectangle 9"/>
          <p:cNvSpPr/>
          <p:nvPr userDrawn="1">
            <p:custDataLst>
              <p:tags r:id="rId5"/>
            </p:custDataLst>
          </p:nvPr>
        </p:nvSpPr>
        <p:spPr>
          <a:xfrm>
            <a:off x="2437689"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noAutofit/>
          </a:bodyPr>
          <a:lstStyle/>
          <a:p>
            <a:pPr>
              <a:lnSpc>
                <a:spcPct val="95000"/>
              </a:lnSpc>
            </a:pPr>
            <a:endParaRPr lang="en-US" sz="1200" dirty="0">
              <a:solidFill>
                <a:srgbClr val="FFFFFF"/>
              </a:solidFill>
              <a:latin typeface="+mn-lt"/>
              <a:ea typeface="+mn-ea"/>
              <a:cs typeface="+mn-cs"/>
            </a:endParaRPr>
          </a:p>
        </p:txBody>
      </p:sp>
      <p:sp>
        <p:nvSpPr>
          <p:cNvPr id="11" name="TextBox 10"/>
          <p:cNvSpPr txBox="1"/>
          <p:nvPr userDrawn="1"/>
        </p:nvSpPr>
        <p:spPr>
          <a:xfrm>
            <a:off x="558207" y="907198"/>
            <a:ext cx="3448800" cy="3577716"/>
          </a:xfrm>
          <a:prstGeom prst="rect">
            <a:avLst/>
          </a:prstGeom>
          <a:noFill/>
          <a:ln>
            <a:solidFill>
              <a:schemeClr val="accent4"/>
            </a:solidFill>
          </a:ln>
        </p:spPr>
        <p:txBody>
          <a:bodyPr wrap="square" lIns="612000" tIns="468000" rIns="0" bIns="0" rtlCol="0" anchor="t">
            <a:noAutofit/>
          </a:bodyPr>
          <a:lstStyle/>
          <a:p>
            <a:pPr>
              <a:lnSpc>
                <a:spcPct val="90000"/>
              </a:lnSpc>
              <a:spcAft>
                <a:spcPts val="600"/>
              </a:spcAft>
            </a:pPr>
            <a:endParaRPr lang="en-US" sz="5400" dirty="0">
              <a:solidFill>
                <a:schemeClr val="accent4"/>
              </a:solidFill>
              <a:latin typeface="+mn-lt"/>
              <a:ea typeface="+mn-ea"/>
              <a:cs typeface="+mn-cs"/>
            </a:endParaRPr>
          </a:p>
        </p:txBody>
      </p:sp>
      <p:sp>
        <p:nvSpPr>
          <p:cNvPr id="9" name="TextBox 1"/>
          <p:cNvSpPr txBox="1"/>
          <p:nvPr userDrawn="1"/>
        </p:nvSpPr>
        <p:spPr>
          <a:xfrm>
            <a:off x="1127603" y="1115416"/>
            <a:ext cx="2309287"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ea typeface="+mn-ea"/>
                <a:cs typeface="+mn-cs"/>
              </a:rPr>
              <a:t>Agenda</a:t>
            </a:r>
            <a:endParaRPr lang="en-US" dirty="0">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12700" imgH="12700" progId="TCLayout.ActiveDocument.1">
                  <p:embed/>
                </p:oleObj>
              </mc:Choice>
              <mc:Fallback>
                <p:oleObj name="think-cell Slide" r:id="rId3" imgW="12700" imgH="12700"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Rectangle 7"/>
          <p:cNvSpPr/>
          <p:nvPr userDrawn="1"/>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ea typeface="+mn-ea"/>
              <a:cs typeface="+mn-cs"/>
              <a:sym typeface="Trebuchet MS" panose="020B0603020202020204" pitchFamily="34" charset="0"/>
            </a:endParaRPr>
          </a:p>
        </p:txBody>
      </p:sp>
      <p:sp>
        <p:nvSpPr>
          <p:cNvPr id="10" name="Rectangle 9"/>
          <p:cNvSpPr/>
          <p:nvPr userDrawn="1"/>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dirty="0">
              <a:solidFill>
                <a:prstClr val="white"/>
              </a:solidFill>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12700" imgH="12700" progId="TCLayout.ActiveDocument.1">
                  <p:embed/>
                </p:oleObj>
              </mc:Choice>
              <mc:Fallback>
                <p:oleObj name="think-cell Slide" r:id="rId3" imgW="12700" imgH="12700"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itle 1"/>
          <p:cNvSpPr txBox="1"/>
          <p:nvPr userDrawn="1"/>
        </p:nvSpPr>
        <p:spPr>
          <a:xfrm>
            <a:off x="558207" y="622800"/>
            <a:ext cx="7261792"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dirty="0">
                <a:solidFill>
                  <a:schemeClr val="accent4"/>
                </a:solidFill>
                <a:latin typeface="+mn-lt"/>
                <a:ea typeface="+mn-ea"/>
                <a:cs typeface="+mn-cs"/>
              </a:rPr>
              <a:t>Agenda</a:t>
            </a:r>
            <a:endParaRPr lang="en-US" dirty="0">
              <a:solidFill>
                <a:schemeClr val="accent4"/>
              </a:solidFill>
              <a:latin typeface="+mn-lt"/>
              <a:ea typeface="+mn-ea"/>
              <a:cs typeface="+mn-cs"/>
            </a:endParaRPr>
          </a:p>
        </p:txBody>
      </p:sp>
      <p:cxnSp>
        <p:nvCxnSpPr>
          <p:cNvPr id="9" name="Straight Connector 8"/>
          <p:cNvCxnSpPr/>
          <p:nvPr userDrawn="1"/>
        </p:nvCxnSpPr>
        <p:spPr bwMode="white">
          <a:xfrm>
            <a:off x="558207" y="1206000"/>
            <a:ext cx="11636995"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showMasterSp="0" userDrawn="1">
  <p:cSld name="Agenda D. Two-Thirds">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12700" imgH="12700" progId="TCLayout.ActiveDocument.1">
                  <p:embed/>
                </p:oleObj>
              </mc:Choice>
              <mc:Fallback>
                <p:oleObj name="think-cell Slide" r:id="rId3" imgW="12700" imgH="12700"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5">
            <a:extLst>
              <a:ext uri="{28A0092B-C50C-407E-A947-70E740481C1C}">
                <a14:useLocalDpi xmlns:a14="http://schemas.microsoft.com/office/drawing/2010/main" val="0"/>
              </a:ext>
            </a:extLst>
          </a:blip>
          <a:srcRect l="29398" t="8741" r="101" b="27"/>
          <a:stretch>
            <a:fillRect/>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ea typeface="+mn-ea"/>
              <a:cs typeface="+mn-cs"/>
              <a:sym typeface="Trebuchet MS" panose="020B0603020202020204" pitchFamily="34" charset="0"/>
            </a:endParaRPr>
          </a:p>
        </p:txBody>
      </p:sp>
      <p:sp>
        <p:nvSpPr>
          <p:cNvPr id="10" name="TextBox 9"/>
          <p:cNvSpPr txBox="1"/>
          <p:nvPr userDrawn="1"/>
        </p:nvSpPr>
        <p:spPr>
          <a:xfrm>
            <a:off x="558207"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dirty="0">
                <a:solidFill>
                  <a:schemeClr val="bg1"/>
                </a:solidFill>
                <a:latin typeface="+mn-lt"/>
                <a:ea typeface="+mn-ea"/>
                <a:cs typeface="+mn-cs"/>
              </a:rPr>
              <a:t>Agenda</a:t>
            </a:r>
            <a:endParaRPr lang="en-US" sz="2400" dirty="0">
              <a:solidFill>
                <a:schemeClr val="bg1"/>
              </a:solidFill>
              <a:latin typeface="+mn-lt"/>
              <a:ea typeface="+mn-ea"/>
              <a:cs typeface="+mn-cs"/>
            </a:endParaRPr>
          </a:p>
        </p:txBody>
      </p:sp>
      <p:sp>
        <p:nvSpPr>
          <p:cNvPr id="9" name="TextBox 8"/>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showMasterSp="0" userDrawn="1">
  <p:cSld name="Agenda D. Table of Contents">
    <p:bg>
      <p:bgPr>
        <a:gradFill flip="none" rotWithShape="1">
          <a:gsLst>
            <a:gs pos="0">
              <a:schemeClr val="tx2"/>
            </a:gs>
            <a:gs pos="100000">
              <a:schemeClr val="accent2"/>
            </a:gs>
          </a:gsLst>
          <a:lin ang="189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3" imgW="12700" imgH="12700" progId="TCLayout.ActiveDocument.1">
                  <p:embed/>
                </p:oleObj>
              </mc:Choice>
              <mc:Fallback>
                <p:oleObj name="think-cell Slide" r:id="rId3" imgW="12700" imgH="12700" progId="TCLayout.ActiveDocument.1">
                  <p:embed/>
                  <p:pic>
                    <p:nvPicPr>
                      <p:cNvPr id="0"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ea typeface="+mn-ea"/>
              <a:cs typeface="+mn-cs"/>
              <a:sym typeface="Trebuchet MS" panose="020B0603020202020204" pitchFamily="34" charset="0"/>
            </a:endParaRPr>
          </a:p>
        </p:txBody>
      </p:sp>
      <p:sp>
        <p:nvSpPr>
          <p:cNvPr id="20" name="TextBox 19"/>
          <p:cNvSpPr txBox="1"/>
          <p:nvPr userDrawn="1"/>
        </p:nvSpPr>
        <p:spPr>
          <a:xfrm>
            <a:off x="558207" y="2577934"/>
            <a:ext cx="2819400" cy="1761764"/>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dirty="0">
                <a:solidFill>
                  <a:schemeClr val="tx2"/>
                </a:solidFill>
                <a:latin typeface="+mn-lt"/>
                <a:ea typeface="+mn-ea"/>
                <a:cs typeface="+mn-cs"/>
                <a:sym typeface="Trebuchet MS" panose="020B0603020202020204" pitchFamily="34" charset="0"/>
              </a:rPr>
              <a:t>Table of contents</a:t>
            </a:r>
            <a:endParaRPr lang="en-US" sz="5400" dirty="0">
              <a:solidFill>
                <a:schemeClr val="tx2"/>
              </a:solidFill>
              <a:latin typeface="+mn-lt"/>
              <a:ea typeface="+mn-ea"/>
              <a:cs typeface="+mn-cs"/>
              <a:sym typeface="Trebuchet MS" panose="020B0603020202020204" pitchFamily="34" charset="0"/>
            </a:endParaRPr>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a:off x="11628580" y="6356349"/>
            <a:ext cx="456136" cy="365125"/>
          </a:xfrm>
          <a:prstGeom prst="rect">
            <a:avLst/>
          </a:prstGeom>
          <a:noFill/>
        </p:spPr>
        <p:txBody>
          <a:bodyPr wrap="square" lIns="0" tIns="0" rIns="0" bIns="0" rtlCol="0" anchor="b">
            <a:no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rgbClr val="FFFFFF"/>
                </a:solidFill>
                <a:latin typeface="+mn-lt"/>
                <a:ea typeface="+mn-ea"/>
                <a:cs typeface="+mn-cs"/>
                <a:sym typeface="Trebuchet MS" panose="020B0603020202020204" pitchFamily="34" charset="0"/>
              </a:rPr>
            </a:fld>
            <a:endParaRPr lang="en-US" sz="1200" b="1" kern="1200" dirty="0">
              <a:solidFill>
                <a:srgbClr val="FFFFFF"/>
              </a:solidFill>
              <a:latin typeface="+mn-lt"/>
              <a:ea typeface="+mn-ea"/>
              <a:cs typeface="+mn-cs"/>
              <a:sym typeface="Trebuchet MS" panose="020B0603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descr="A picture containing nature&#10;&#10;Description automatically generated"/>
          <p:cNvPicPr>
            <a:picLocks noChangeAspect="1"/>
          </p:cNvPicPr>
          <p:nvPr userDrawn="1"/>
        </p:nvPicPr>
        <p:blipFill rotWithShape="1">
          <a:blip r:embed="rId5" cstate="print">
            <a:alphaModFix amt="20000"/>
            <a:duotone>
              <a:schemeClr val="bg2">
                <a:shade val="45000"/>
                <a:satMod val="135000"/>
              </a:schemeClr>
              <a:prstClr val="white"/>
            </a:duotone>
            <a:extLst>
              <a:ext uri="{28A0092B-C50C-407E-A947-70E740481C1C}">
                <a14:useLocalDpi xmlns:a14="http://schemas.microsoft.com/office/drawing/2010/main" val="0"/>
              </a:ext>
            </a:extLst>
          </a:blip>
          <a:srcRect t="7822"/>
          <a:stretch>
            <a:fillRect/>
          </a:stretch>
        </p:blipFill>
        <p:spPr>
          <a:xfrm>
            <a:off x="0" y="0"/>
            <a:ext cx="12192001" cy="6858000"/>
          </a:xfrm>
          <a:prstGeom prst="rect">
            <a:avLst/>
          </a:prstGeom>
        </p:spPr>
      </p:pic>
      <p:pic>
        <p:nvPicPr>
          <p:cNvPr id="7" name="Picture 6" descr="A picture containing nature&#10;&#10;Description automatically generated"/>
          <p:cNvPicPr>
            <a:picLocks noChangeAspect="1"/>
          </p:cNvPicPr>
          <p:nvPr userDrawn="1"/>
        </p:nvPicPr>
        <p:blipFill rotWithShape="1">
          <a:blip r:embed="rId6" cstate="email">
            <a:alphaModFix amt="35000"/>
            <a:lum bright="70000" contrast="-70000"/>
          </a:blip>
          <a:srcRect/>
          <a:stretch>
            <a:fillRect/>
          </a:stretch>
        </p:blipFill>
        <p:spPr>
          <a:xfrm>
            <a:off x="-1" y="14538"/>
            <a:ext cx="12192001" cy="6858000"/>
          </a:xfrm>
          <a:prstGeom prst="rect">
            <a:avLst/>
          </a:prstGeom>
          <a:ln>
            <a:noFill/>
          </a:ln>
        </p:spPr>
      </p:pic>
      <p:cxnSp>
        <p:nvCxnSpPr>
          <p:cNvPr id="9" name="Straight Connector 8"/>
          <p:cNvCxnSpPr/>
          <p:nvPr userDrawn="1"/>
        </p:nvCxnSpPr>
        <p:spPr>
          <a:xfrm>
            <a:off x="924005" y="4053138"/>
            <a:ext cx="7064963" cy="0"/>
          </a:xfrm>
          <a:prstGeom prst="line">
            <a:avLst/>
          </a:prstGeom>
          <a:ln w="25400">
            <a:solidFill>
              <a:schemeClr val="accent6">
                <a:lumMod val="50000"/>
              </a:schemeClr>
            </a:solidFill>
          </a:ln>
        </p:spPr>
        <p:style>
          <a:lnRef idx="1">
            <a:schemeClr val="dk1"/>
          </a:lnRef>
          <a:fillRef idx="0">
            <a:schemeClr val="dk1"/>
          </a:fillRef>
          <a:effectRef idx="0">
            <a:schemeClr val="dk1"/>
          </a:effectRef>
          <a:fontRef idx="minor">
            <a:schemeClr val="tx1"/>
          </a:fontRef>
        </p:style>
      </p:cxnSp>
      <p:pic>
        <p:nvPicPr>
          <p:cNvPr id="10" name="Picture 9" descr="A picture containing text, candelabrum, vector graphics, key&#10;&#10;Description automatically generated"/>
          <p:cNvPicPr>
            <a:picLocks noChangeAspect="1"/>
          </p:cNvPicPr>
          <p:nvPr userDrawn="1"/>
        </p:nvPicPr>
        <p:blipFill rotWithShape="1">
          <a:blip r:embed="rId7"/>
          <a:srcRect t="4611" b="9239"/>
          <a:stretch>
            <a:fillRect/>
          </a:stretch>
        </p:blipFill>
        <p:spPr>
          <a:xfrm>
            <a:off x="8407556" y="558591"/>
            <a:ext cx="4095840" cy="6130807"/>
          </a:xfrm>
          <a:prstGeom prst="rect">
            <a:avLst/>
          </a:prstGeom>
        </p:spPr>
      </p:pic>
      <p:sp>
        <p:nvSpPr>
          <p:cNvPr id="11" name="Title 1"/>
          <p:cNvSpPr>
            <a:spLocks noGrp="1"/>
          </p:cNvSpPr>
          <p:nvPr>
            <p:ph type="title"/>
          </p:nvPr>
        </p:nvSpPr>
        <p:spPr>
          <a:xfrm>
            <a:off x="924005" y="3114600"/>
            <a:ext cx="7064963" cy="927818"/>
          </a:xfrm>
          <a:prstGeom prst="rect">
            <a:avLst/>
          </a:prstGeom>
        </p:spPr>
        <p:txBody>
          <a:bodyPr vert="horz">
            <a:normAutofit/>
          </a:bodyPr>
          <a:lstStyle>
            <a:lvl1pPr>
              <a:defRPr sz="2400" b="1">
                <a:solidFill>
                  <a:srgbClr val="004D25"/>
                </a:solidFill>
                <a:latin typeface="+mj-lt"/>
                <a:ea typeface="+mj-ea"/>
                <a:cs typeface="+mj-cs"/>
              </a:defRPr>
            </a:lvl1pPr>
          </a:lstStyle>
          <a:p>
            <a:r>
              <a:rPr lang="en-US" dirty="0"/>
              <a:t>Click to edit Master title style</a:t>
            </a:r>
            <a:endParaRPr lang="en-ID" dirty="0"/>
          </a:p>
        </p:txBody>
      </p: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showMasterSp="0" matchingName="Title slid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5"/>
            </a:lvl1pPr>
            <a:lvl2pPr lvl="1" algn="ctr">
              <a:spcBef>
                <a:spcPts val="0"/>
              </a:spcBef>
              <a:spcAft>
                <a:spcPts val="0"/>
              </a:spcAft>
              <a:buSzPts val="5200"/>
              <a:buNone/>
              <a:defRPr sz="6935"/>
            </a:lvl2pPr>
            <a:lvl3pPr lvl="2" algn="ctr">
              <a:spcBef>
                <a:spcPts val="0"/>
              </a:spcBef>
              <a:spcAft>
                <a:spcPts val="0"/>
              </a:spcAft>
              <a:buSzPts val="5200"/>
              <a:buNone/>
              <a:defRPr sz="6935"/>
            </a:lvl3pPr>
            <a:lvl4pPr lvl="3" algn="ctr">
              <a:spcBef>
                <a:spcPts val="0"/>
              </a:spcBef>
              <a:spcAft>
                <a:spcPts val="0"/>
              </a:spcAft>
              <a:buSzPts val="5200"/>
              <a:buNone/>
              <a:defRPr sz="6935"/>
            </a:lvl4pPr>
            <a:lvl5pPr lvl="4" algn="ctr">
              <a:spcBef>
                <a:spcPts val="0"/>
              </a:spcBef>
              <a:spcAft>
                <a:spcPts val="0"/>
              </a:spcAft>
              <a:buSzPts val="5200"/>
              <a:buNone/>
              <a:defRPr sz="6935"/>
            </a:lvl5pPr>
            <a:lvl6pPr lvl="5" algn="ctr">
              <a:spcBef>
                <a:spcPts val="0"/>
              </a:spcBef>
              <a:spcAft>
                <a:spcPts val="0"/>
              </a:spcAft>
              <a:buSzPts val="5200"/>
              <a:buNone/>
              <a:defRPr sz="6935"/>
            </a:lvl6pPr>
            <a:lvl7pPr lvl="6" algn="ctr">
              <a:spcBef>
                <a:spcPts val="0"/>
              </a:spcBef>
              <a:spcAft>
                <a:spcPts val="0"/>
              </a:spcAft>
              <a:buSzPts val="5200"/>
              <a:buNone/>
              <a:defRPr sz="6935"/>
            </a:lvl7pPr>
            <a:lvl8pPr lvl="7" algn="ctr">
              <a:spcBef>
                <a:spcPts val="0"/>
              </a:spcBef>
              <a:spcAft>
                <a:spcPts val="0"/>
              </a:spcAft>
              <a:buSzPts val="5200"/>
              <a:buNone/>
              <a:defRPr sz="6935"/>
            </a:lvl8pPr>
            <a:lvl9pPr lvl="8" algn="ctr">
              <a:spcBef>
                <a:spcPts val="0"/>
              </a:spcBef>
              <a:spcAft>
                <a:spcPts val="0"/>
              </a:spcAft>
              <a:buSzPts val="5200"/>
              <a:buNone/>
              <a:defRPr sz="6935"/>
            </a:lvl9pPr>
          </a:lstStyle>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5"/>
            </a:lvl1pPr>
            <a:lvl2pPr lvl="1" algn="ctr">
              <a:lnSpc>
                <a:spcPct val="100000"/>
              </a:lnSpc>
              <a:spcBef>
                <a:spcPts val="0"/>
              </a:spcBef>
              <a:spcAft>
                <a:spcPts val="0"/>
              </a:spcAft>
              <a:buSzPts val="2800"/>
              <a:buNone/>
              <a:defRPr sz="3735"/>
            </a:lvl2pPr>
            <a:lvl3pPr lvl="2" algn="ctr">
              <a:lnSpc>
                <a:spcPct val="100000"/>
              </a:lnSpc>
              <a:spcBef>
                <a:spcPts val="0"/>
              </a:spcBef>
              <a:spcAft>
                <a:spcPts val="0"/>
              </a:spcAft>
              <a:buSzPts val="2800"/>
              <a:buNone/>
              <a:defRPr sz="3735"/>
            </a:lvl3pPr>
            <a:lvl4pPr lvl="3" algn="ctr">
              <a:lnSpc>
                <a:spcPct val="100000"/>
              </a:lnSpc>
              <a:spcBef>
                <a:spcPts val="0"/>
              </a:spcBef>
              <a:spcAft>
                <a:spcPts val="0"/>
              </a:spcAft>
              <a:buSzPts val="2800"/>
              <a:buNone/>
              <a:defRPr sz="3735"/>
            </a:lvl4pPr>
            <a:lvl5pPr lvl="4" algn="ctr">
              <a:lnSpc>
                <a:spcPct val="100000"/>
              </a:lnSpc>
              <a:spcBef>
                <a:spcPts val="0"/>
              </a:spcBef>
              <a:spcAft>
                <a:spcPts val="0"/>
              </a:spcAft>
              <a:buSzPts val="2800"/>
              <a:buNone/>
              <a:defRPr sz="3735"/>
            </a:lvl5pPr>
            <a:lvl6pPr lvl="5" algn="ctr">
              <a:lnSpc>
                <a:spcPct val="100000"/>
              </a:lnSpc>
              <a:spcBef>
                <a:spcPts val="0"/>
              </a:spcBef>
              <a:spcAft>
                <a:spcPts val="0"/>
              </a:spcAft>
              <a:buSzPts val="2800"/>
              <a:buNone/>
              <a:defRPr sz="3735"/>
            </a:lvl6pPr>
            <a:lvl7pPr lvl="6" algn="ctr">
              <a:lnSpc>
                <a:spcPct val="100000"/>
              </a:lnSpc>
              <a:spcBef>
                <a:spcPts val="0"/>
              </a:spcBef>
              <a:spcAft>
                <a:spcPts val="0"/>
              </a:spcAft>
              <a:buSzPts val="2800"/>
              <a:buNone/>
              <a:defRPr sz="3735"/>
            </a:lvl7pPr>
            <a:lvl8pPr lvl="7" algn="ctr">
              <a:lnSpc>
                <a:spcPct val="100000"/>
              </a:lnSpc>
              <a:spcBef>
                <a:spcPts val="0"/>
              </a:spcBef>
              <a:spcAft>
                <a:spcPts val="0"/>
              </a:spcAft>
              <a:buSzPts val="2800"/>
              <a:buNone/>
              <a:defRPr sz="3735"/>
            </a:lvl8pPr>
            <a:lvl9pPr lvl="8" algn="ctr">
              <a:lnSpc>
                <a:spcPct val="100000"/>
              </a:lnSpc>
              <a:spcBef>
                <a:spcPts val="0"/>
              </a:spcBef>
              <a:spcAft>
                <a:spcPts val="0"/>
              </a:spcAft>
              <a:buSzPts val="2800"/>
              <a:buNone/>
              <a:defRPr sz="3735"/>
            </a:lvl9pPr>
          </a:lstStyle>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showMasterSp="0" matchingName="Section header">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matchingName="Title 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showMasterSp="0" matchingName="Title and body">
  <p:cSld name="Title and body">
    <p:spTree>
      <p:nvGrpSpPr>
        <p:cNvPr id="1" name="Shape 16"/>
        <p:cNvGrpSpPr/>
        <p:nvPr/>
      </p:nvGrpSpPr>
      <p:grpSpPr>
        <a:xfrm>
          <a:off x="0" y="0"/>
          <a:ext cx="0" cy="0"/>
          <a:chOff x="0" y="0"/>
          <a:chExt cx="0" cy="0"/>
        </a:xfrm>
      </p:grpSpPr>
      <p:sp>
        <p:nvSpPr>
          <p:cNvPr id="17" name="Google Shape;17;p4"/>
          <p:cNvSpPr/>
          <p:nvPr/>
        </p:nvSpPr>
        <p:spPr>
          <a:xfrm>
            <a:off x="-12867" y="-9633"/>
            <a:ext cx="12192000" cy="1420800"/>
          </a:xfrm>
          <a:prstGeom prst="rect">
            <a:avLst/>
          </a:prstGeom>
          <a:solidFill>
            <a:srgbClr val="F3F3F3"/>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p>
        </p:txBody>
      </p:sp>
      <p:sp>
        <p:nvSpPr>
          <p:cNvPr id="18" name="Google Shape;18;p4"/>
          <p:cNvSpPr txBox="1">
            <a:spLocks noGrp="1"/>
          </p:cNvSpPr>
          <p:nvPr>
            <p:ph type="title"/>
          </p:nvPr>
        </p:nvSpPr>
        <p:spPr>
          <a:xfrm>
            <a:off x="415600" y="3189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600" lvl="0" indent="-457200">
              <a:spcBef>
                <a:spcPts val="0"/>
              </a:spcBef>
              <a:spcAft>
                <a:spcPts val="0"/>
              </a:spcAft>
              <a:buSzPts val="1800"/>
              <a:buChar char="●"/>
              <a:defRPr/>
            </a:lvl1pPr>
            <a:lvl2pPr marL="1219200" lvl="1" indent="-423545">
              <a:spcBef>
                <a:spcPts val="0"/>
              </a:spcBef>
              <a:spcAft>
                <a:spcPts val="0"/>
              </a:spcAft>
              <a:buSzPts val="1400"/>
              <a:buChar char="○"/>
              <a:defRPr/>
            </a:lvl2pPr>
            <a:lvl3pPr marL="1828800" lvl="2" indent="-423545">
              <a:spcBef>
                <a:spcPts val="0"/>
              </a:spcBef>
              <a:spcAft>
                <a:spcPts val="0"/>
              </a:spcAft>
              <a:buSzPts val="1400"/>
              <a:buChar char="■"/>
              <a:defRPr/>
            </a:lvl3pPr>
            <a:lvl4pPr marL="2438400" lvl="3" indent="-423545">
              <a:spcBef>
                <a:spcPts val="0"/>
              </a:spcBef>
              <a:spcAft>
                <a:spcPts val="0"/>
              </a:spcAft>
              <a:buSzPts val="1400"/>
              <a:buChar char="●"/>
              <a:defRPr/>
            </a:lvl4pPr>
            <a:lvl5pPr marL="3048000" lvl="4" indent="-423545">
              <a:spcBef>
                <a:spcPts val="0"/>
              </a:spcBef>
              <a:spcAft>
                <a:spcPts val="0"/>
              </a:spcAft>
              <a:buSzPts val="1400"/>
              <a:buChar char="○"/>
              <a:defRPr/>
            </a:lvl5pPr>
            <a:lvl6pPr marL="3657600" lvl="5" indent="-423545">
              <a:spcBef>
                <a:spcPts val="0"/>
              </a:spcBef>
              <a:spcAft>
                <a:spcPts val="0"/>
              </a:spcAft>
              <a:buSzPts val="1400"/>
              <a:buChar char="■"/>
              <a:defRPr/>
            </a:lvl6pPr>
            <a:lvl7pPr marL="4267200" lvl="6" indent="-423545">
              <a:spcBef>
                <a:spcPts val="0"/>
              </a:spcBef>
              <a:spcAft>
                <a:spcPts val="0"/>
              </a:spcAft>
              <a:buSzPts val="1400"/>
              <a:buChar char="●"/>
              <a:defRPr/>
            </a:lvl7pPr>
            <a:lvl8pPr marL="4876800" lvl="7" indent="-423545">
              <a:spcBef>
                <a:spcPts val="0"/>
              </a:spcBef>
              <a:spcAft>
                <a:spcPts val="0"/>
              </a:spcAft>
              <a:buSzPts val="1400"/>
              <a:buChar char="○"/>
              <a:defRPr/>
            </a:lvl8pPr>
            <a:lvl9pPr marL="5486400" lvl="8" indent="-423545">
              <a:spcBef>
                <a:spcPts val="0"/>
              </a:spcBef>
              <a:spcAft>
                <a:spcPts val="0"/>
              </a:spcAft>
              <a:buSzPts val="1400"/>
              <a:buChar char="■"/>
              <a:defRPr/>
            </a:lvl9pPr>
          </a:lstStyle>
          <a:p/>
        </p:txBody>
      </p:sp>
      <p:sp>
        <p:nvSpPr>
          <p:cNvPr id="20" name="Google Shape;20;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ColTx" showMasterSp="0" matchingName="Title and two columns">
  <p:cSld name="Title and two 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600" lvl="0" indent="-423545">
              <a:spcBef>
                <a:spcPts val="0"/>
              </a:spcBef>
              <a:spcAft>
                <a:spcPts val="0"/>
              </a:spcAft>
              <a:buSzPts val="1400"/>
              <a:buChar char="●"/>
              <a:defRPr sz="1865"/>
            </a:lvl1pPr>
            <a:lvl2pPr marL="1219200" lvl="1" indent="-406400">
              <a:spcBef>
                <a:spcPts val="0"/>
              </a:spcBef>
              <a:spcAft>
                <a:spcPts val="0"/>
              </a:spcAft>
              <a:buSzPts val="1200"/>
              <a:buChar char="○"/>
              <a:defRPr sz="1600"/>
            </a:lvl2pPr>
            <a:lvl3pPr marL="1828800" lvl="2" indent="-406400">
              <a:spcBef>
                <a:spcPts val="0"/>
              </a:spcBef>
              <a:spcAft>
                <a:spcPts val="0"/>
              </a:spcAft>
              <a:buSzPts val="1200"/>
              <a:buChar char="■"/>
              <a:defRPr sz="1600"/>
            </a:lvl3pPr>
            <a:lvl4pPr marL="2438400" lvl="3" indent="-406400">
              <a:spcBef>
                <a:spcPts val="0"/>
              </a:spcBef>
              <a:spcAft>
                <a:spcPts val="0"/>
              </a:spcAft>
              <a:buSzPts val="1200"/>
              <a:buChar char="●"/>
              <a:defRPr sz="1600"/>
            </a:lvl4pPr>
            <a:lvl5pPr marL="3048000" lvl="4" indent="-406400">
              <a:spcBef>
                <a:spcPts val="0"/>
              </a:spcBef>
              <a:spcAft>
                <a:spcPts val="0"/>
              </a:spcAft>
              <a:buSzPts val="1200"/>
              <a:buChar char="○"/>
              <a:defRPr sz="1600"/>
            </a:lvl5pPr>
            <a:lvl6pPr marL="3657600" lvl="5" indent="-406400">
              <a:spcBef>
                <a:spcPts val="0"/>
              </a:spcBef>
              <a:spcAft>
                <a:spcPts val="0"/>
              </a:spcAft>
              <a:buSzPts val="1200"/>
              <a:buChar char="■"/>
              <a:defRPr sz="1600"/>
            </a:lvl6pPr>
            <a:lvl7pPr marL="4267200" lvl="6" indent="-406400">
              <a:spcBef>
                <a:spcPts val="0"/>
              </a:spcBef>
              <a:spcAft>
                <a:spcPts val="0"/>
              </a:spcAft>
              <a:buSzPts val="1200"/>
              <a:buChar char="●"/>
              <a:defRPr sz="1600"/>
            </a:lvl7pPr>
            <a:lvl8pPr marL="4876800" lvl="7" indent="-406400">
              <a:spcBef>
                <a:spcPts val="0"/>
              </a:spcBef>
              <a:spcAft>
                <a:spcPts val="0"/>
              </a:spcAft>
              <a:buSzPts val="1200"/>
              <a:buChar char="○"/>
              <a:defRPr sz="1600"/>
            </a:lvl8pPr>
            <a:lvl9pPr marL="5486400" lvl="8" indent="-406400">
              <a:spcBef>
                <a:spcPts val="0"/>
              </a:spcBef>
              <a:spcAft>
                <a:spcPts val="0"/>
              </a:spcAft>
              <a:buSzPts val="1200"/>
              <a:buChar char="■"/>
              <a:defRPr sz="1600"/>
            </a:lvl9pPr>
          </a:lstStyle>
          <a:p/>
        </p:txBody>
      </p:sp>
      <p:sp>
        <p:nvSpPr>
          <p:cNvPr id="24" name="Google Shape;24;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600" lvl="0" indent="-423545">
              <a:spcBef>
                <a:spcPts val="0"/>
              </a:spcBef>
              <a:spcAft>
                <a:spcPts val="0"/>
              </a:spcAft>
              <a:buSzPts val="1400"/>
              <a:buChar char="●"/>
              <a:defRPr sz="1865"/>
            </a:lvl1pPr>
            <a:lvl2pPr marL="1219200" lvl="1" indent="-406400">
              <a:spcBef>
                <a:spcPts val="0"/>
              </a:spcBef>
              <a:spcAft>
                <a:spcPts val="0"/>
              </a:spcAft>
              <a:buSzPts val="1200"/>
              <a:buChar char="○"/>
              <a:defRPr sz="1600"/>
            </a:lvl2pPr>
            <a:lvl3pPr marL="1828800" lvl="2" indent="-406400">
              <a:spcBef>
                <a:spcPts val="0"/>
              </a:spcBef>
              <a:spcAft>
                <a:spcPts val="0"/>
              </a:spcAft>
              <a:buSzPts val="1200"/>
              <a:buChar char="■"/>
              <a:defRPr sz="1600"/>
            </a:lvl3pPr>
            <a:lvl4pPr marL="2438400" lvl="3" indent="-406400">
              <a:spcBef>
                <a:spcPts val="0"/>
              </a:spcBef>
              <a:spcAft>
                <a:spcPts val="0"/>
              </a:spcAft>
              <a:buSzPts val="1200"/>
              <a:buChar char="●"/>
              <a:defRPr sz="1600"/>
            </a:lvl4pPr>
            <a:lvl5pPr marL="3048000" lvl="4" indent="-406400">
              <a:spcBef>
                <a:spcPts val="0"/>
              </a:spcBef>
              <a:spcAft>
                <a:spcPts val="0"/>
              </a:spcAft>
              <a:buSzPts val="1200"/>
              <a:buChar char="○"/>
              <a:defRPr sz="1600"/>
            </a:lvl5pPr>
            <a:lvl6pPr marL="3657600" lvl="5" indent="-406400">
              <a:spcBef>
                <a:spcPts val="0"/>
              </a:spcBef>
              <a:spcAft>
                <a:spcPts val="0"/>
              </a:spcAft>
              <a:buSzPts val="1200"/>
              <a:buChar char="■"/>
              <a:defRPr sz="1600"/>
            </a:lvl6pPr>
            <a:lvl7pPr marL="4267200" lvl="6" indent="-406400">
              <a:spcBef>
                <a:spcPts val="0"/>
              </a:spcBef>
              <a:spcAft>
                <a:spcPts val="0"/>
              </a:spcAft>
              <a:buSzPts val="1200"/>
              <a:buChar char="●"/>
              <a:defRPr sz="1600"/>
            </a:lvl7pPr>
            <a:lvl8pPr marL="4876800" lvl="7" indent="-406400">
              <a:spcBef>
                <a:spcPts val="0"/>
              </a:spcBef>
              <a:spcAft>
                <a:spcPts val="0"/>
              </a:spcAft>
              <a:buSzPts val="1200"/>
              <a:buChar char="○"/>
              <a:defRPr sz="1600"/>
            </a:lvl8pPr>
            <a:lvl9pPr marL="5486400" lvl="8" indent="-406400">
              <a:spcBef>
                <a:spcPts val="0"/>
              </a:spcBef>
              <a:spcAft>
                <a:spcPts val="0"/>
              </a:spcAft>
              <a:buSzPts val="1200"/>
              <a:buChar char="■"/>
              <a:defRPr sz="1600"/>
            </a:lvl9pPr>
          </a:lstStyle>
          <a:p/>
        </p:txBody>
      </p:sp>
      <p:sp>
        <p:nvSpPr>
          <p:cNvPr id="25" name="Google Shape;25;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showMasterSp="0" matchingName="Title only">
  <p:cSld name="Title 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p:txBody>
      </p:sp>
      <p:sp>
        <p:nvSpPr>
          <p:cNvPr id="31" name="Google Shape;31;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600" lvl="0" indent="-406400">
              <a:spcBef>
                <a:spcPts val="0"/>
              </a:spcBef>
              <a:spcAft>
                <a:spcPts val="0"/>
              </a:spcAft>
              <a:buSzPts val="1200"/>
              <a:buChar char="●"/>
              <a:defRPr sz="1600"/>
            </a:lvl1pPr>
            <a:lvl2pPr marL="1219200" lvl="1" indent="-406400">
              <a:spcBef>
                <a:spcPts val="0"/>
              </a:spcBef>
              <a:spcAft>
                <a:spcPts val="0"/>
              </a:spcAft>
              <a:buSzPts val="1200"/>
              <a:buChar char="○"/>
              <a:defRPr sz="1600"/>
            </a:lvl2pPr>
            <a:lvl3pPr marL="1828800" lvl="2" indent="-406400">
              <a:spcBef>
                <a:spcPts val="0"/>
              </a:spcBef>
              <a:spcAft>
                <a:spcPts val="0"/>
              </a:spcAft>
              <a:buSzPts val="1200"/>
              <a:buChar char="■"/>
              <a:defRPr sz="1600"/>
            </a:lvl3pPr>
            <a:lvl4pPr marL="2438400" lvl="3" indent="-406400">
              <a:spcBef>
                <a:spcPts val="0"/>
              </a:spcBef>
              <a:spcAft>
                <a:spcPts val="0"/>
              </a:spcAft>
              <a:buSzPts val="1200"/>
              <a:buChar char="●"/>
              <a:defRPr sz="1600"/>
            </a:lvl4pPr>
            <a:lvl5pPr marL="3048000" lvl="4" indent="-406400">
              <a:spcBef>
                <a:spcPts val="0"/>
              </a:spcBef>
              <a:spcAft>
                <a:spcPts val="0"/>
              </a:spcAft>
              <a:buSzPts val="1200"/>
              <a:buChar char="○"/>
              <a:defRPr sz="1600"/>
            </a:lvl5pPr>
            <a:lvl6pPr marL="3657600" lvl="5" indent="-406400">
              <a:spcBef>
                <a:spcPts val="0"/>
              </a:spcBef>
              <a:spcAft>
                <a:spcPts val="0"/>
              </a:spcAft>
              <a:buSzPts val="1200"/>
              <a:buChar char="■"/>
              <a:defRPr sz="1600"/>
            </a:lvl6pPr>
            <a:lvl7pPr marL="4267200" lvl="6" indent="-406400">
              <a:spcBef>
                <a:spcPts val="0"/>
              </a:spcBef>
              <a:spcAft>
                <a:spcPts val="0"/>
              </a:spcAft>
              <a:buSzPts val="1200"/>
              <a:buChar char="●"/>
              <a:defRPr sz="1600"/>
            </a:lvl7pPr>
            <a:lvl8pPr marL="4876800" lvl="7" indent="-406400">
              <a:spcBef>
                <a:spcPts val="0"/>
              </a:spcBef>
              <a:spcAft>
                <a:spcPts val="0"/>
              </a:spcAft>
              <a:buSzPts val="1200"/>
              <a:buChar char="○"/>
              <a:defRPr sz="1600"/>
            </a:lvl8pPr>
            <a:lvl9pPr marL="5486400" lvl="8" indent="-406400">
              <a:spcBef>
                <a:spcPts val="0"/>
              </a:spcBef>
              <a:spcAft>
                <a:spcPts val="0"/>
              </a:spcAft>
              <a:buSzPts val="1200"/>
              <a:buChar char="■"/>
              <a:defRPr sz="1600"/>
            </a:lvl9pPr>
          </a:lstStyle>
          <a:p/>
        </p:txBody>
      </p:sp>
      <p:sp>
        <p:nvSpPr>
          <p:cNvPr id="32" name="Google Shape;32;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p:txBody>
      </p:sp>
      <p:sp>
        <p:nvSpPr>
          <p:cNvPr id="35" name="Google Shape;35;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36"/>
        <p:cNvGrpSpPr/>
        <p:nvPr/>
      </p:nvGrpSpPr>
      <p:grpSpPr>
        <a:xfrm>
          <a:off x="0" y="0"/>
          <a:ext cx="0" cy="0"/>
          <a:chOff x="0" y="0"/>
          <a:chExt cx="0" cy="0"/>
        </a:xfrm>
      </p:grpSpPr>
      <p:sp>
        <p:nvSpPr>
          <p:cNvPr id="37" name="Google Shape;37;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p:txBody>
      </p:sp>
      <p:sp>
        <p:nvSpPr>
          <p:cNvPr id="39" name="Google Shape;39;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40" name="Google Shape;40;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600" lvl="0" indent="-457200">
              <a:spcBef>
                <a:spcPts val="0"/>
              </a:spcBef>
              <a:spcAft>
                <a:spcPts val="0"/>
              </a:spcAft>
              <a:buSzPts val="1800"/>
              <a:buChar char="●"/>
              <a:defRPr/>
            </a:lvl1pPr>
            <a:lvl2pPr marL="1219200" lvl="1" indent="-423545">
              <a:spcBef>
                <a:spcPts val="0"/>
              </a:spcBef>
              <a:spcAft>
                <a:spcPts val="0"/>
              </a:spcAft>
              <a:buSzPts val="1400"/>
              <a:buChar char="○"/>
              <a:defRPr/>
            </a:lvl2pPr>
            <a:lvl3pPr marL="1828800" lvl="2" indent="-423545">
              <a:spcBef>
                <a:spcPts val="0"/>
              </a:spcBef>
              <a:spcAft>
                <a:spcPts val="0"/>
              </a:spcAft>
              <a:buSzPts val="1400"/>
              <a:buChar char="■"/>
              <a:defRPr/>
            </a:lvl3pPr>
            <a:lvl4pPr marL="2438400" lvl="3" indent="-423545">
              <a:spcBef>
                <a:spcPts val="0"/>
              </a:spcBef>
              <a:spcAft>
                <a:spcPts val="0"/>
              </a:spcAft>
              <a:buSzPts val="1400"/>
              <a:buChar char="●"/>
              <a:defRPr/>
            </a:lvl4pPr>
            <a:lvl5pPr marL="3048000" lvl="4" indent="-423545">
              <a:spcBef>
                <a:spcPts val="0"/>
              </a:spcBef>
              <a:spcAft>
                <a:spcPts val="0"/>
              </a:spcAft>
              <a:buSzPts val="1400"/>
              <a:buChar char="○"/>
              <a:defRPr/>
            </a:lvl5pPr>
            <a:lvl6pPr marL="3657600" lvl="5" indent="-423545">
              <a:spcBef>
                <a:spcPts val="0"/>
              </a:spcBef>
              <a:spcAft>
                <a:spcPts val="0"/>
              </a:spcAft>
              <a:buSzPts val="1400"/>
              <a:buChar char="■"/>
              <a:defRPr/>
            </a:lvl6pPr>
            <a:lvl7pPr marL="4267200" lvl="6" indent="-423545">
              <a:spcBef>
                <a:spcPts val="0"/>
              </a:spcBef>
              <a:spcAft>
                <a:spcPts val="0"/>
              </a:spcAft>
              <a:buSzPts val="1400"/>
              <a:buChar char="●"/>
              <a:defRPr/>
            </a:lvl7pPr>
            <a:lvl8pPr marL="4876800" lvl="7" indent="-423545">
              <a:spcBef>
                <a:spcPts val="0"/>
              </a:spcBef>
              <a:spcAft>
                <a:spcPts val="0"/>
              </a:spcAft>
              <a:buSzPts val="1400"/>
              <a:buChar char="○"/>
              <a:defRPr/>
            </a:lvl8pPr>
            <a:lvl9pPr marL="5486400" lvl="8" indent="-423545">
              <a:spcBef>
                <a:spcPts val="0"/>
              </a:spcBef>
              <a:spcAft>
                <a:spcPts val="0"/>
              </a:spcAft>
              <a:buSzPts val="1400"/>
              <a:buChar char="■"/>
              <a:defRPr/>
            </a:lvl9pPr>
          </a:lstStyle>
          <a:p/>
        </p:txBody>
      </p:sp>
      <p:sp>
        <p:nvSpPr>
          <p:cNvPr id="41" name="Google Shape;41;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Caption">
  <p:cSld name="Caption">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600" lvl="0" indent="-304800">
              <a:lnSpc>
                <a:spcPct val="100000"/>
              </a:lnSpc>
              <a:spcBef>
                <a:spcPts val="0"/>
              </a:spcBef>
              <a:spcAft>
                <a:spcPts val="0"/>
              </a:spcAft>
              <a:buSzPts val="1800"/>
              <a:buNone/>
              <a:defRPr/>
            </a:lvl1pPr>
          </a:lstStyle>
          <a:p/>
        </p:txBody>
      </p:sp>
      <p:sp>
        <p:nvSpPr>
          <p:cNvPr id="44" name="Google Shape;4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7" name="Google Shape;47;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600" lvl="0" indent="-457200" algn="ctr">
              <a:spcBef>
                <a:spcPts val="0"/>
              </a:spcBef>
              <a:spcAft>
                <a:spcPts val="0"/>
              </a:spcAft>
              <a:buSzPts val="1800"/>
              <a:buChar char="●"/>
              <a:defRPr/>
            </a:lvl1pPr>
            <a:lvl2pPr marL="1219200" lvl="1" indent="-423545" algn="ctr">
              <a:spcBef>
                <a:spcPts val="0"/>
              </a:spcBef>
              <a:spcAft>
                <a:spcPts val="0"/>
              </a:spcAft>
              <a:buSzPts val="1400"/>
              <a:buChar char="○"/>
              <a:defRPr/>
            </a:lvl2pPr>
            <a:lvl3pPr marL="1828800" lvl="2" indent="-423545" algn="ctr">
              <a:spcBef>
                <a:spcPts val="0"/>
              </a:spcBef>
              <a:spcAft>
                <a:spcPts val="0"/>
              </a:spcAft>
              <a:buSzPts val="1400"/>
              <a:buChar char="■"/>
              <a:defRPr/>
            </a:lvl3pPr>
            <a:lvl4pPr marL="2438400" lvl="3" indent="-423545" algn="ctr">
              <a:spcBef>
                <a:spcPts val="0"/>
              </a:spcBef>
              <a:spcAft>
                <a:spcPts val="0"/>
              </a:spcAft>
              <a:buSzPts val="1400"/>
              <a:buChar char="●"/>
              <a:defRPr/>
            </a:lvl4pPr>
            <a:lvl5pPr marL="3048000" lvl="4" indent="-423545" algn="ctr">
              <a:spcBef>
                <a:spcPts val="0"/>
              </a:spcBef>
              <a:spcAft>
                <a:spcPts val="0"/>
              </a:spcAft>
              <a:buSzPts val="1400"/>
              <a:buChar char="○"/>
              <a:defRPr/>
            </a:lvl5pPr>
            <a:lvl6pPr marL="3657600" lvl="5" indent="-423545" algn="ctr">
              <a:spcBef>
                <a:spcPts val="0"/>
              </a:spcBef>
              <a:spcAft>
                <a:spcPts val="0"/>
              </a:spcAft>
              <a:buSzPts val="1400"/>
              <a:buChar char="■"/>
              <a:defRPr/>
            </a:lvl6pPr>
            <a:lvl7pPr marL="4267200" lvl="6" indent="-423545" algn="ctr">
              <a:spcBef>
                <a:spcPts val="0"/>
              </a:spcBef>
              <a:spcAft>
                <a:spcPts val="0"/>
              </a:spcAft>
              <a:buSzPts val="1400"/>
              <a:buChar char="●"/>
              <a:defRPr/>
            </a:lvl7pPr>
            <a:lvl8pPr marL="4876800" lvl="7" indent="-423545" algn="ctr">
              <a:spcBef>
                <a:spcPts val="0"/>
              </a:spcBef>
              <a:spcAft>
                <a:spcPts val="0"/>
              </a:spcAft>
              <a:buSzPts val="1400"/>
              <a:buChar char="○"/>
              <a:defRPr/>
            </a:lvl8pPr>
            <a:lvl9pPr marL="5486400" lvl="8" indent="-423545" algn="ctr">
              <a:spcBef>
                <a:spcPts val="0"/>
              </a:spcBef>
              <a:spcAft>
                <a:spcPts val="0"/>
              </a:spcAft>
              <a:buSzPts val="1400"/>
              <a:buChar char="■"/>
              <a:defRPr/>
            </a:lvl9pPr>
          </a:lstStyle>
          <a:p/>
        </p:txBody>
      </p:sp>
      <p:sp>
        <p:nvSpPr>
          <p:cNvPr id="48" name="Google Shape;4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showMasterSp="0" matchingNam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fld>
            <a:endParaRPr lang="en-GB"/>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showMasterSp="0" matchingName="Title and Content">
  <p:cSld name="Title and Content">
    <p:spTree>
      <p:nvGrpSpPr>
        <p:cNvPr id="1" name="Shape 51"/>
        <p:cNvGrpSpPr/>
        <p:nvPr/>
      </p:nvGrpSpPr>
      <p:grpSpPr>
        <a:xfrm>
          <a:off x="0" y="0"/>
          <a:ext cx="0" cy="0"/>
          <a:chOff x="0" y="0"/>
          <a:chExt cx="0" cy="0"/>
        </a:xfrm>
      </p:grpSpPr>
      <p:sp>
        <p:nvSpPr>
          <p:cNvPr id="52" name="Google Shape;52;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3" name="Google Shape;53;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609600" lvl="0" indent="-423545" algn="l" rtl="0">
              <a:lnSpc>
                <a:spcPct val="90000"/>
              </a:lnSpc>
              <a:spcBef>
                <a:spcPts val="1065"/>
              </a:spcBef>
              <a:spcAft>
                <a:spcPts val="0"/>
              </a:spcAft>
              <a:buClr>
                <a:schemeClr val="dk1"/>
              </a:buClr>
              <a:buSzPts val="1400"/>
              <a:buChar char="●"/>
              <a:defRPr/>
            </a:lvl1pPr>
            <a:lvl2pPr marL="1219200" lvl="1" indent="-423545" algn="l" rtl="0">
              <a:lnSpc>
                <a:spcPct val="90000"/>
              </a:lnSpc>
              <a:spcBef>
                <a:spcPts val="1600"/>
              </a:spcBef>
              <a:spcAft>
                <a:spcPts val="0"/>
              </a:spcAft>
              <a:buClr>
                <a:schemeClr val="dk1"/>
              </a:buClr>
              <a:buSzPts val="1400"/>
              <a:buChar char="○"/>
              <a:defRPr/>
            </a:lvl2pPr>
            <a:lvl3pPr marL="1828800" lvl="2" indent="-423545" algn="l" rtl="0">
              <a:lnSpc>
                <a:spcPct val="90000"/>
              </a:lnSpc>
              <a:spcBef>
                <a:spcPts val="1600"/>
              </a:spcBef>
              <a:spcAft>
                <a:spcPts val="0"/>
              </a:spcAft>
              <a:buClr>
                <a:schemeClr val="dk1"/>
              </a:buClr>
              <a:buSzPts val="1400"/>
              <a:buChar char="■"/>
              <a:defRPr/>
            </a:lvl3pPr>
            <a:lvl4pPr marL="2438400" lvl="3" indent="-423545" algn="l" rtl="0">
              <a:lnSpc>
                <a:spcPct val="90000"/>
              </a:lnSpc>
              <a:spcBef>
                <a:spcPts val="1600"/>
              </a:spcBef>
              <a:spcAft>
                <a:spcPts val="0"/>
              </a:spcAft>
              <a:buClr>
                <a:schemeClr val="dk1"/>
              </a:buClr>
              <a:buSzPts val="1400"/>
              <a:buChar char="●"/>
              <a:defRPr/>
            </a:lvl4pPr>
            <a:lvl5pPr marL="3048000" lvl="4" indent="-423545" algn="l" rtl="0">
              <a:lnSpc>
                <a:spcPct val="90000"/>
              </a:lnSpc>
              <a:spcBef>
                <a:spcPts val="1600"/>
              </a:spcBef>
              <a:spcAft>
                <a:spcPts val="0"/>
              </a:spcAft>
              <a:buClr>
                <a:schemeClr val="dk1"/>
              </a:buClr>
              <a:buSzPts val="1400"/>
              <a:buChar char="○"/>
              <a:defRPr/>
            </a:lvl5pPr>
            <a:lvl6pPr marL="3657600" lvl="5" indent="-423545" algn="l" rtl="0">
              <a:lnSpc>
                <a:spcPct val="90000"/>
              </a:lnSpc>
              <a:spcBef>
                <a:spcPts val="1600"/>
              </a:spcBef>
              <a:spcAft>
                <a:spcPts val="0"/>
              </a:spcAft>
              <a:buClr>
                <a:schemeClr val="dk1"/>
              </a:buClr>
              <a:buSzPts val="1400"/>
              <a:buChar char="■"/>
              <a:defRPr/>
            </a:lvl6pPr>
            <a:lvl7pPr marL="4267200" lvl="6" indent="-423545" algn="l" rtl="0">
              <a:lnSpc>
                <a:spcPct val="90000"/>
              </a:lnSpc>
              <a:spcBef>
                <a:spcPts val="1600"/>
              </a:spcBef>
              <a:spcAft>
                <a:spcPts val="0"/>
              </a:spcAft>
              <a:buClr>
                <a:schemeClr val="dk1"/>
              </a:buClr>
              <a:buSzPts val="1400"/>
              <a:buChar char="●"/>
              <a:defRPr/>
            </a:lvl7pPr>
            <a:lvl8pPr marL="4876800" lvl="7" indent="-423545" algn="l" rtl="0">
              <a:lnSpc>
                <a:spcPct val="90000"/>
              </a:lnSpc>
              <a:spcBef>
                <a:spcPts val="1600"/>
              </a:spcBef>
              <a:spcAft>
                <a:spcPts val="0"/>
              </a:spcAft>
              <a:buClr>
                <a:schemeClr val="dk1"/>
              </a:buClr>
              <a:buSzPts val="1400"/>
              <a:buChar char="○"/>
              <a:defRPr/>
            </a:lvl8pPr>
            <a:lvl9pPr marL="5486400" lvl="8" indent="-423545" algn="l" rtl="0">
              <a:lnSpc>
                <a:spcPct val="90000"/>
              </a:lnSpc>
              <a:spcBef>
                <a:spcPts val="1600"/>
              </a:spcBef>
              <a:spcAft>
                <a:spcPts val="1600"/>
              </a:spcAft>
              <a:buClr>
                <a:schemeClr val="dk1"/>
              </a:buClr>
              <a:buSzPts val="1400"/>
              <a:buChar char="■"/>
              <a:defRPr/>
            </a:lvl9pPr>
          </a:lstStyle>
          <a:p/>
        </p:txBody>
      </p:sp>
      <p:sp>
        <p:nvSpPr>
          <p:cNvPr id="54" name="Google Shape;54;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5"/>
            </a:lvl1pPr>
            <a:lvl2pPr lvl="1" algn="l" rtl="0">
              <a:spcBef>
                <a:spcPts val="0"/>
              </a:spcBef>
              <a:spcAft>
                <a:spcPts val="0"/>
              </a:spcAft>
              <a:buSzPts val="1100"/>
              <a:buNone/>
              <a:defRPr sz="1465"/>
            </a:lvl2pPr>
            <a:lvl3pPr lvl="2" algn="l" rtl="0">
              <a:spcBef>
                <a:spcPts val="0"/>
              </a:spcBef>
              <a:spcAft>
                <a:spcPts val="0"/>
              </a:spcAft>
              <a:buSzPts val="1100"/>
              <a:buNone/>
              <a:defRPr sz="1465"/>
            </a:lvl3pPr>
            <a:lvl4pPr lvl="3" algn="l" rtl="0">
              <a:spcBef>
                <a:spcPts val="0"/>
              </a:spcBef>
              <a:spcAft>
                <a:spcPts val="0"/>
              </a:spcAft>
              <a:buSzPts val="1100"/>
              <a:buNone/>
              <a:defRPr sz="1465"/>
            </a:lvl4pPr>
            <a:lvl5pPr lvl="4" algn="l" rtl="0">
              <a:spcBef>
                <a:spcPts val="0"/>
              </a:spcBef>
              <a:spcAft>
                <a:spcPts val="0"/>
              </a:spcAft>
              <a:buSzPts val="1100"/>
              <a:buNone/>
              <a:defRPr sz="1465"/>
            </a:lvl5pPr>
            <a:lvl6pPr lvl="5" algn="l" rtl="0">
              <a:spcBef>
                <a:spcPts val="0"/>
              </a:spcBef>
              <a:spcAft>
                <a:spcPts val="0"/>
              </a:spcAft>
              <a:buSzPts val="1100"/>
              <a:buNone/>
              <a:defRPr sz="1465"/>
            </a:lvl6pPr>
            <a:lvl7pPr lvl="6" algn="l" rtl="0">
              <a:spcBef>
                <a:spcPts val="0"/>
              </a:spcBef>
              <a:spcAft>
                <a:spcPts val="0"/>
              </a:spcAft>
              <a:buSzPts val="1100"/>
              <a:buNone/>
              <a:defRPr sz="1465"/>
            </a:lvl7pPr>
            <a:lvl8pPr lvl="7" algn="l" rtl="0">
              <a:spcBef>
                <a:spcPts val="0"/>
              </a:spcBef>
              <a:spcAft>
                <a:spcPts val="0"/>
              </a:spcAft>
              <a:buSzPts val="1100"/>
              <a:buNone/>
              <a:defRPr sz="1465"/>
            </a:lvl8pPr>
            <a:lvl9pPr lvl="8" algn="l" rtl="0">
              <a:spcBef>
                <a:spcPts val="0"/>
              </a:spcBef>
              <a:spcAft>
                <a:spcPts val="0"/>
              </a:spcAft>
              <a:buSzPts val="1100"/>
              <a:buNone/>
              <a:defRPr sz="1465"/>
            </a:lvl9pPr>
          </a:lstStyle>
          <a:p/>
        </p:txBody>
      </p:sp>
      <p:sp>
        <p:nvSpPr>
          <p:cNvPr id="55" name="Google Shape;55;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5"/>
            </a:lvl1pPr>
            <a:lvl2pPr lvl="1" algn="l" rtl="0">
              <a:spcBef>
                <a:spcPts val="0"/>
              </a:spcBef>
              <a:spcAft>
                <a:spcPts val="0"/>
              </a:spcAft>
              <a:buSzPts val="1100"/>
              <a:buNone/>
              <a:defRPr sz="1465"/>
            </a:lvl2pPr>
            <a:lvl3pPr lvl="2" algn="l" rtl="0">
              <a:spcBef>
                <a:spcPts val="0"/>
              </a:spcBef>
              <a:spcAft>
                <a:spcPts val="0"/>
              </a:spcAft>
              <a:buSzPts val="1100"/>
              <a:buNone/>
              <a:defRPr sz="1465"/>
            </a:lvl3pPr>
            <a:lvl4pPr lvl="3" algn="l" rtl="0">
              <a:spcBef>
                <a:spcPts val="0"/>
              </a:spcBef>
              <a:spcAft>
                <a:spcPts val="0"/>
              </a:spcAft>
              <a:buSzPts val="1100"/>
              <a:buNone/>
              <a:defRPr sz="1465"/>
            </a:lvl4pPr>
            <a:lvl5pPr lvl="4" algn="l" rtl="0">
              <a:spcBef>
                <a:spcPts val="0"/>
              </a:spcBef>
              <a:spcAft>
                <a:spcPts val="0"/>
              </a:spcAft>
              <a:buSzPts val="1100"/>
              <a:buNone/>
              <a:defRPr sz="1465"/>
            </a:lvl5pPr>
            <a:lvl6pPr lvl="5" algn="l" rtl="0">
              <a:spcBef>
                <a:spcPts val="0"/>
              </a:spcBef>
              <a:spcAft>
                <a:spcPts val="0"/>
              </a:spcAft>
              <a:buSzPts val="1100"/>
              <a:buNone/>
              <a:defRPr sz="1465"/>
            </a:lvl6pPr>
            <a:lvl7pPr lvl="6" algn="l" rtl="0">
              <a:spcBef>
                <a:spcPts val="0"/>
              </a:spcBef>
              <a:spcAft>
                <a:spcPts val="0"/>
              </a:spcAft>
              <a:buSzPts val="1100"/>
              <a:buNone/>
              <a:defRPr sz="1465"/>
            </a:lvl7pPr>
            <a:lvl8pPr lvl="7" algn="l" rtl="0">
              <a:spcBef>
                <a:spcPts val="0"/>
              </a:spcBef>
              <a:spcAft>
                <a:spcPts val="0"/>
              </a:spcAft>
              <a:buSzPts val="1100"/>
              <a:buNone/>
              <a:defRPr sz="1465"/>
            </a:lvl8pPr>
            <a:lvl9pPr lvl="8" algn="l" rtl="0">
              <a:spcBef>
                <a:spcPts val="0"/>
              </a:spcBef>
              <a:spcAft>
                <a:spcPts val="0"/>
              </a:spcAft>
              <a:buSzPts val="1100"/>
              <a:buNone/>
              <a:defRPr sz="1465"/>
            </a:lvl9pPr>
          </a:lstStyle>
          <a:p/>
        </p:txBody>
      </p:sp>
      <p:sp>
        <p:nvSpPr>
          <p:cNvPr id="56" name="Google Shape;56;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slideLayout" Target="../slideLayouts/slideLayout12.xml"/><Relationship Id="rId7" Type="http://schemas.openxmlformats.org/officeDocument/2006/relationships/slideLayout" Target="../slideLayouts/slideLayout11.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3" Type="http://schemas.openxmlformats.org/officeDocument/2006/relationships/slideLayout" Target="../slideLayouts/slideLayout7.xml"/><Relationship Id="rId2" Type="http://schemas.openxmlformats.org/officeDocument/2006/relationships/slideLayout" Target="../slideLayouts/slideLayout6.xml"/><Relationship Id="rId16" Type="http://schemas.openxmlformats.org/officeDocument/2006/relationships/theme" Target="../theme/theme2.xml"/><Relationship Id="rId15" Type="http://schemas.openxmlformats.org/officeDocument/2006/relationships/slideLayout" Target="../slideLayouts/slideLayout19.xml"/><Relationship Id="rId14" Type="http://schemas.openxmlformats.org/officeDocument/2006/relationships/slideLayout" Target="../slideLayouts/slideLayout18.xml"/><Relationship Id="rId13" Type="http://schemas.openxmlformats.org/officeDocument/2006/relationships/slideLayout" Target="../slideLayouts/slideLayout17.xml"/><Relationship Id="rId12" Type="http://schemas.openxmlformats.org/officeDocument/2006/relationships/slideLayout" Target="../slideLayouts/slideLayout16.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8.xml"/><Relationship Id="rId8" Type="http://schemas.openxmlformats.org/officeDocument/2006/relationships/slideLayout" Target="../slideLayouts/slideLayout27.xml"/><Relationship Id="rId73" Type="http://schemas.openxmlformats.org/officeDocument/2006/relationships/theme" Target="../theme/theme3.xml"/><Relationship Id="rId72" Type="http://schemas.openxmlformats.org/officeDocument/2006/relationships/vmlDrawing" Target="../drawings/vmlDrawing69.vml"/><Relationship Id="rId71" Type="http://schemas.openxmlformats.org/officeDocument/2006/relationships/image" Target="../media/image18.emf"/><Relationship Id="rId70" Type="http://schemas.openxmlformats.org/officeDocument/2006/relationships/oleObject" Target="../embeddings/oleObject69.bin"/><Relationship Id="rId7" Type="http://schemas.openxmlformats.org/officeDocument/2006/relationships/slideLayout" Target="../slideLayouts/slideLayout26.xml"/><Relationship Id="rId69" Type="http://schemas.openxmlformats.org/officeDocument/2006/relationships/tags" Target="../tags/tag73.xml"/><Relationship Id="rId68" Type="http://schemas.openxmlformats.org/officeDocument/2006/relationships/slideLayout" Target="../slideLayouts/slideLayout87.xml"/><Relationship Id="rId67" Type="http://schemas.openxmlformats.org/officeDocument/2006/relationships/slideLayout" Target="../slideLayouts/slideLayout86.xml"/><Relationship Id="rId66" Type="http://schemas.openxmlformats.org/officeDocument/2006/relationships/slideLayout" Target="../slideLayouts/slideLayout85.xml"/><Relationship Id="rId65" Type="http://schemas.openxmlformats.org/officeDocument/2006/relationships/slideLayout" Target="../slideLayouts/slideLayout84.xml"/><Relationship Id="rId64" Type="http://schemas.openxmlformats.org/officeDocument/2006/relationships/slideLayout" Target="../slideLayouts/slideLayout83.xml"/><Relationship Id="rId63" Type="http://schemas.openxmlformats.org/officeDocument/2006/relationships/slideLayout" Target="../slideLayouts/slideLayout82.xml"/><Relationship Id="rId62" Type="http://schemas.openxmlformats.org/officeDocument/2006/relationships/slideLayout" Target="../slideLayouts/slideLayout81.xml"/><Relationship Id="rId61" Type="http://schemas.openxmlformats.org/officeDocument/2006/relationships/slideLayout" Target="../slideLayouts/slideLayout80.xml"/><Relationship Id="rId60" Type="http://schemas.openxmlformats.org/officeDocument/2006/relationships/slideLayout" Target="../slideLayouts/slideLayout79.xml"/><Relationship Id="rId6" Type="http://schemas.openxmlformats.org/officeDocument/2006/relationships/slideLayout" Target="../slideLayouts/slideLayout25.xml"/><Relationship Id="rId59" Type="http://schemas.openxmlformats.org/officeDocument/2006/relationships/slideLayout" Target="../slideLayouts/slideLayout78.xml"/><Relationship Id="rId58" Type="http://schemas.openxmlformats.org/officeDocument/2006/relationships/slideLayout" Target="../slideLayouts/slideLayout77.xml"/><Relationship Id="rId57" Type="http://schemas.openxmlformats.org/officeDocument/2006/relationships/slideLayout" Target="../slideLayouts/slideLayout76.xml"/><Relationship Id="rId56" Type="http://schemas.openxmlformats.org/officeDocument/2006/relationships/slideLayout" Target="../slideLayouts/slideLayout75.xml"/><Relationship Id="rId55" Type="http://schemas.openxmlformats.org/officeDocument/2006/relationships/slideLayout" Target="../slideLayouts/slideLayout74.xml"/><Relationship Id="rId54" Type="http://schemas.openxmlformats.org/officeDocument/2006/relationships/slideLayout" Target="../slideLayouts/slideLayout73.xml"/><Relationship Id="rId53" Type="http://schemas.openxmlformats.org/officeDocument/2006/relationships/slideLayout" Target="../slideLayouts/slideLayout72.xml"/><Relationship Id="rId52" Type="http://schemas.openxmlformats.org/officeDocument/2006/relationships/slideLayout" Target="../slideLayouts/slideLayout71.xml"/><Relationship Id="rId51" Type="http://schemas.openxmlformats.org/officeDocument/2006/relationships/slideLayout" Target="../slideLayouts/slideLayout70.xml"/><Relationship Id="rId50" Type="http://schemas.openxmlformats.org/officeDocument/2006/relationships/slideLayout" Target="../slideLayouts/slideLayout69.xml"/><Relationship Id="rId5" Type="http://schemas.openxmlformats.org/officeDocument/2006/relationships/slideLayout" Target="../slideLayouts/slideLayout24.xml"/><Relationship Id="rId49" Type="http://schemas.openxmlformats.org/officeDocument/2006/relationships/slideLayout" Target="../slideLayouts/slideLayout68.xml"/><Relationship Id="rId48" Type="http://schemas.openxmlformats.org/officeDocument/2006/relationships/slideLayout" Target="../slideLayouts/slideLayout67.xml"/><Relationship Id="rId47" Type="http://schemas.openxmlformats.org/officeDocument/2006/relationships/slideLayout" Target="../slideLayouts/slideLayout66.xml"/><Relationship Id="rId46" Type="http://schemas.openxmlformats.org/officeDocument/2006/relationships/slideLayout" Target="../slideLayouts/slideLayout65.xml"/><Relationship Id="rId45" Type="http://schemas.openxmlformats.org/officeDocument/2006/relationships/slideLayout" Target="../slideLayouts/slideLayout64.xml"/><Relationship Id="rId44" Type="http://schemas.openxmlformats.org/officeDocument/2006/relationships/slideLayout" Target="../slideLayouts/slideLayout63.xml"/><Relationship Id="rId43" Type="http://schemas.openxmlformats.org/officeDocument/2006/relationships/slideLayout" Target="../slideLayouts/slideLayout62.xml"/><Relationship Id="rId42" Type="http://schemas.openxmlformats.org/officeDocument/2006/relationships/slideLayout" Target="../slideLayouts/slideLayout61.xml"/><Relationship Id="rId41" Type="http://schemas.openxmlformats.org/officeDocument/2006/relationships/slideLayout" Target="../slideLayouts/slideLayout60.xml"/><Relationship Id="rId40" Type="http://schemas.openxmlformats.org/officeDocument/2006/relationships/slideLayout" Target="../slideLayouts/slideLayout59.xml"/><Relationship Id="rId4" Type="http://schemas.openxmlformats.org/officeDocument/2006/relationships/slideLayout" Target="../slideLayouts/slideLayout23.xml"/><Relationship Id="rId39" Type="http://schemas.openxmlformats.org/officeDocument/2006/relationships/slideLayout" Target="../slideLayouts/slideLayout58.xml"/><Relationship Id="rId38" Type="http://schemas.openxmlformats.org/officeDocument/2006/relationships/slideLayout" Target="../slideLayouts/slideLayout57.xml"/><Relationship Id="rId37" Type="http://schemas.openxmlformats.org/officeDocument/2006/relationships/slideLayout" Target="../slideLayouts/slideLayout56.xml"/><Relationship Id="rId36" Type="http://schemas.openxmlformats.org/officeDocument/2006/relationships/slideLayout" Target="../slideLayouts/slideLayout55.xml"/><Relationship Id="rId35" Type="http://schemas.openxmlformats.org/officeDocument/2006/relationships/slideLayout" Target="../slideLayouts/slideLayout54.xml"/><Relationship Id="rId34" Type="http://schemas.openxmlformats.org/officeDocument/2006/relationships/slideLayout" Target="../slideLayouts/slideLayout53.xml"/><Relationship Id="rId33" Type="http://schemas.openxmlformats.org/officeDocument/2006/relationships/slideLayout" Target="../slideLayouts/slideLayout52.xml"/><Relationship Id="rId32" Type="http://schemas.openxmlformats.org/officeDocument/2006/relationships/slideLayout" Target="../slideLayouts/slideLayout51.xml"/><Relationship Id="rId31" Type="http://schemas.openxmlformats.org/officeDocument/2006/relationships/slideLayout" Target="../slideLayouts/slideLayout50.xml"/><Relationship Id="rId30" Type="http://schemas.openxmlformats.org/officeDocument/2006/relationships/slideLayout" Target="../slideLayouts/slideLayout49.xml"/><Relationship Id="rId3" Type="http://schemas.openxmlformats.org/officeDocument/2006/relationships/slideLayout" Target="../slideLayouts/slideLayout22.xml"/><Relationship Id="rId29" Type="http://schemas.openxmlformats.org/officeDocument/2006/relationships/slideLayout" Target="../slideLayouts/slideLayout48.xml"/><Relationship Id="rId28" Type="http://schemas.openxmlformats.org/officeDocument/2006/relationships/slideLayout" Target="../slideLayouts/slideLayout47.xml"/><Relationship Id="rId27" Type="http://schemas.openxmlformats.org/officeDocument/2006/relationships/slideLayout" Target="../slideLayouts/slideLayout46.xml"/><Relationship Id="rId26" Type="http://schemas.openxmlformats.org/officeDocument/2006/relationships/slideLayout" Target="../slideLayouts/slideLayout45.xml"/><Relationship Id="rId25" Type="http://schemas.openxmlformats.org/officeDocument/2006/relationships/slideLayout" Target="../slideLayouts/slideLayout44.xml"/><Relationship Id="rId24" Type="http://schemas.openxmlformats.org/officeDocument/2006/relationships/slideLayout" Target="../slideLayouts/slideLayout43.xml"/><Relationship Id="rId23" Type="http://schemas.openxmlformats.org/officeDocument/2006/relationships/slideLayout" Target="../slideLayouts/slideLayout42.xml"/><Relationship Id="rId22" Type="http://schemas.openxmlformats.org/officeDocument/2006/relationships/slideLayout" Target="../slideLayouts/slideLayout41.xml"/><Relationship Id="rId21" Type="http://schemas.openxmlformats.org/officeDocument/2006/relationships/slideLayout" Target="../slideLayouts/slideLayout40.xml"/><Relationship Id="rId20" Type="http://schemas.openxmlformats.org/officeDocument/2006/relationships/slideLayout" Target="../slideLayouts/slideLayout39.xml"/><Relationship Id="rId2" Type="http://schemas.openxmlformats.org/officeDocument/2006/relationships/slideLayout" Target="../slideLayouts/slideLayout21.xml"/><Relationship Id="rId19" Type="http://schemas.openxmlformats.org/officeDocument/2006/relationships/slideLayout" Target="../slideLayouts/slideLayout38.xml"/><Relationship Id="rId18" Type="http://schemas.openxmlformats.org/officeDocument/2006/relationships/slideLayout" Target="../slideLayouts/slideLayout37.xml"/><Relationship Id="rId17" Type="http://schemas.openxmlformats.org/officeDocument/2006/relationships/slideLayout" Target="../slideLayouts/slideLayout36.xml"/><Relationship Id="rId16" Type="http://schemas.openxmlformats.org/officeDocument/2006/relationships/slideLayout" Target="../slideLayouts/slideLayout35.xml"/><Relationship Id="rId15" Type="http://schemas.openxmlformats.org/officeDocument/2006/relationships/slideLayout" Target="../slideLayouts/slideLayout34.xml"/><Relationship Id="rId14" Type="http://schemas.openxmlformats.org/officeDocument/2006/relationships/slideLayout" Target="../slideLayouts/slideLayout33.xml"/><Relationship Id="rId13" Type="http://schemas.openxmlformats.org/officeDocument/2006/relationships/slideLayout" Target="../slideLayouts/slideLayout32.xml"/><Relationship Id="rId12" Type="http://schemas.openxmlformats.org/officeDocument/2006/relationships/slideLayout" Target="../slideLayouts/slideLayout31.xml"/><Relationship Id="rId11" Type="http://schemas.openxmlformats.org/officeDocument/2006/relationships/slideLayout" Target="../slideLayouts/slideLayout30.xml"/><Relationship Id="rId10" Type="http://schemas.openxmlformats.org/officeDocument/2006/relationships/slideLayout" Target="../slideLayouts/slideLayout29.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96.xml"/><Relationship Id="rId8" Type="http://schemas.openxmlformats.org/officeDocument/2006/relationships/slideLayout" Target="../slideLayouts/slideLayout95.xml"/><Relationship Id="rId7" Type="http://schemas.openxmlformats.org/officeDocument/2006/relationships/slideLayout" Target="../slideLayouts/slideLayout94.xml"/><Relationship Id="rId6" Type="http://schemas.openxmlformats.org/officeDocument/2006/relationships/slideLayout" Target="../slideLayouts/slideLayout93.xml"/><Relationship Id="rId5" Type="http://schemas.openxmlformats.org/officeDocument/2006/relationships/slideLayout" Target="../slideLayouts/slideLayout92.xml"/><Relationship Id="rId4" Type="http://schemas.openxmlformats.org/officeDocument/2006/relationships/slideLayout" Target="../slideLayouts/slideLayout91.xml"/><Relationship Id="rId3" Type="http://schemas.openxmlformats.org/officeDocument/2006/relationships/slideLayout" Target="../slideLayouts/slideLayout90.xml"/><Relationship Id="rId2" Type="http://schemas.openxmlformats.org/officeDocument/2006/relationships/slideLayout" Target="../slideLayouts/slideLayout89.xml"/><Relationship Id="rId16" Type="http://schemas.openxmlformats.org/officeDocument/2006/relationships/theme" Target="../theme/theme4.xml"/><Relationship Id="rId15" Type="http://schemas.openxmlformats.org/officeDocument/2006/relationships/slideLayout" Target="../slideLayouts/slideLayout102.xml"/><Relationship Id="rId14" Type="http://schemas.openxmlformats.org/officeDocument/2006/relationships/slideLayout" Target="../slideLayouts/slideLayout101.xml"/><Relationship Id="rId13" Type="http://schemas.openxmlformats.org/officeDocument/2006/relationships/slideLayout" Target="../slideLayouts/slideLayout100.xml"/><Relationship Id="rId12" Type="http://schemas.openxmlformats.org/officeDocument/2006/relationships/slideLayout" Target="../slideLayouts/slideLayout99.xml"/><Relationship Id="rId11" Type="http://schemas.openxmlformats.org/officeDocument/2006/relationships/slideLayout" Target="../slideLayouts/slideLayout98.xml"/><Relationship Id="rId10" Type="http://schemas.openxmlformats.org/officeDocument/2006/relationships/slideLayout" Target="../slideLayouts/slideLayout97.xml"/><Relationship Id="rId1"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4165600" y="6356351"/>
            <a:ext cx="3860800" cy="365125"/>
          </a:xfrm>
          <a:prstGeom prst="rect">
            <a:avLst/>
          </a:prstGeom>
        </p:spPr>
        <p:txBody>
          <a:bodyPr/>
          <a:lstStyle/>
          <a:p>
            <a:endParaRPr lang="en-US" dirty="0"/>
          </a:p>
        </p:txBody>
      </p:sp>
      <p:sp>
        <p:nvSpPr>
          <p:cNvPr id="11" name="Slide Number Placeholder 5"/>
          <p:cNvSpPr>
            <a:spLocks noGrp="1"/>
          </p:cNvSpPr>
          <p:nvPr>
            <p:ph type="sldNum" sz="quarter" idx="4"/>
          </p:nvPr>
        </p:nvSpPr>
        <p:spPr>
          <a:xfrm>
            <a:off x="8737600" y="6356351"/>
            <a:ext cx="2844800" cy="365125"/>
          </a:xfrm>
          <a:prstGeom prst="rect">
            <a:avLst/>
          </a:prstGeom>
        </p:spPr>
        <p:txBody>
          <a:bodyPr/>
          <a:lstStyle>
            <a:lvl1pPr algn="r">
              <a:defRPr sz="1400">
                <a:solidFill>
                  <a:schemeClr val="bg1">
                    <a:lumMod val="65000"/>
                  </a:schemeClr>
                </a:solidFill>
              </a:defRPr>
            </a:lvl1pPr>
          </a:lstStyle>
          <a:p>
            <a:fld id="{B6F15528-21DE-4FAA-801E-634DDDAF4B2B}"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Lato"/>
              <a:buNone/>
              <a:defRPr sz="2800">
                <a:solidFill>
                  <a:schemeClr val="dk1"/>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5">
                <a:solidFill>
                  <a:schemeClr val="dk2"/>
                </a:solidFill>
              </a:defRPr>
            </a:lvl1pPr>
            <a:lvl2pPr lvl="1" algn="r">
              <a:buNone/>
              <a:defRPr sz="1335">
                <a:solidFill>
                  <a:schemeClr val="dk2"/>
                </a:solidFill>
              </a:defRPr>
            </a:lvl2pPr>
            <a:lvl3pPr lvl="2" algn="r">
              <a:buNone/>
              <a:defRPr sz="1335">
                <a:solidFill>
                  <a:schemeClr val="dk2"/>
                </a:solidFill>
              </a:defRPr>
            </a:lvl3pPr>
            <a:lvl4pPr lvl="3" algn="r">
              <a:buNone/>
              <a:defRPr sz="1335">
                <a:solidFill>
                  <a:schemeClr val="dk2"/>
                </a:solidFill>
              </a:defRPr>
            </a:lvl4pPr>
            <a:lvl5pPr lvl="4" algn="r">
              <a:buNone/>
              <a:defRPr sz="1335">
                <a:solidFill>
                  <a:schemeClr val="dk2"/>
                </a:solidFill>
              </a:defRPr>
            </a:lvl5pPr>
            <a:lvl6pPr lvl="5" algn="r">
              <a:buNone/>
              <a:defRPr sz="1335">
                <a:solidFill>
                  <a:schemeClr val="dk2"/>
                </a:solidFill>
              </a:defRPr>
            </a:lvl6pPr>
            <a:lvl7pPr lvl="6" algn="r">
              <a:buNone/>
              <a:defRPr sz="1335">
                <a:solidFill>
                  <a:schemeClr val="dk2"/>
                </a:solidFill>
              </a:defRPr>
            </a:lvl7pPr>
            <a:lvl8pPr lvl="7" algn="r">
              <a:buNone/>
              <a:defRPr sz="1335">
                <a:solidFill>
                  <a:schemeClr val="dk2"/>
                </a:solidFill>
              </a:defRPr>
            </a:lvl8pPr>
            <a:lvl9pPr lvl="8" algn="r">
              <a:buNone/>
              <a:defRPr sz="1335">
                <a:solidFill>
                  <a:schemeClr val="dk2"/>
                </a:solidFill>
              </a:defRPr>
            </a:lvl9pPr>
          </a:lstStyle>
          <a:p>
            <a:fld id="{00000000-1234-1234-1234-123412341234}" type="slidenum">
              <a:rPr lang="en-GB" smtClean="0"/>
            </a:fld>
            <a:endParaRPr lang="en-GB"/>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 name="think-cell Slide" r:id="rId70" imgW="12700" imgH="12700" progId="TCLayout.ActiveDocument.1">
                  <p:embed/>
                </p:oleObj>
              </mc:Choice>
              <mc:Fallback>
                <p:oleObj name="think-cell Slide" r:id="rId70" imgW="12700" imgH="12700" progId="TCLayout.ActiveDocument.1">
                  <p:embed/>
                  <p:pic>
                    <p:nvPicPr>
                      <p:cNvPr id="0"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9" name="Title Placeholder 1"/>
          <p:cNvSpPr>
            <a:spLocks noGrp="1"/>
          </p:cNvSpPr>
          <p:nvPr>
            <p:ph type="title"/>
          </p:nvPr>
        </p:nvSpPr>
        <p:spPr>
          <a:xfrm>
            <a:off x="558207" y="622800"/>
            <a:ext cx="10936224" cy="332399"/>
          </a:xfrm>
          <a:prstGeom prst="rect">
            <a:avLst/>
          </a:prstGeom>
        </p:spPr>
        <p:txBody>
          <a:bodyPr vert="horz" wrap="square" lIns="0" tIns="0" rIns="0" bIns="0" rtlCol="0" anchor="t">
            <a:spAutoFit/>
          </a:bodyPr>
          <a:lstStyle/>
          <a:p>
            <a:r>
              <a:rPr lang="en-US" dirty="0"/>
              <a:t>Click to add title</a:t>
            </a:r>
            <a:endParaRPr lang="en-US" dirty="0"/>
          </a:p>
        </p:txBody>
      </p:sp>
      <p:sp>
        <p:nvSpPr>
          <p:cNvPr id="4" name="Text Placeholder 3"/>
          <p:cNvSpPr>
            <a:spLocks noGrp="1"/>
          </p:cNvSpPr>
          <p:nvPr>
            <p:ph type="body" idx="1"/>
          </p:nvPr>
        </p:nvSpPr>
        <p:spPr>
          <a:xfrm>
            <a:off x="558207" y="2081213"/>
            <a:ext cx="10936224" cy="4014788"/>
          </a:xfrm>
          <a:prstGeom prst="rect">
            <a:avLst/>
          </a:prstGeom>
        </p:spPr>
        <p:txBody>
          <a:bodyPr vert="horz" lIns="0" tIns="0" rIns="0" bIns="0" rtlCol="0">
            <a:no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a:p>
            <a:pPr lvl="5"/>
            <a:r>
              <a:rPr lang="en-US" dirty="0"/>
              <a:t>Level six</a:t>
            </a:r>
            <a:endParaRPr lang="en-US" dirty="0"/>
          </a:p>
          <a:p>
            <a:pPr lvl="6"/>
            <a:r>
              <a:rPr lang="en-US" dirty="0"/>
              <a:t>Level seven</a:t>
            </a:r>
            <a:endParaRPr lang="en-US" dirty="0"/>
          </a:p>
          <a:p>
            <a:pPr lvl="7"/>
            <a:r>
              <a:rPr lang="en-US" dirty="0"/>
              <a:t>Level eight</a:t>
            </a:r>
            <a:endParaRPr lang="en-US" dirty="0"/>
          </a:p>
          <a:p>
            <a:pPr lvl="8"/>
            <a:r>
              <a:rPr lang="en-US" dirty="0"/>
              <a:t>Level nine</a:t>
            </a:r>
            <a:endParaRPr lang="en-US" dirty="0"/>
          </a:p>
        </p:txBody>
      </p:sp>
      <p:sp>
        <p:nvSpPr>
          <p:cNvPr id="8" name="TextBox 7"/>
          <p:cNvSpPr txBox="1"/>
          <p:nvPr userDrawn="1"/>
        </p:nvSpPr>
        <p:spPr>
          <a:xfrm>
            <a:off x="11628580" y="6536808"/>
            <a:ext cx="456136" cy="184666"/>
          </a:xfrm>
          <a:prstGeom prst="rect">
            <a:avLst/>
          </a:prstGeom>
          <a:noFill/>
        </p:spPr>
        <p:txBody>
          <a:bodyPr wrap="square" lIns="0" tIns="0" rIns="0" bIns="0" rtlCol="0" anchor="b">
            <a:spAutoFit/>
          </a:bodyPr>
          <a:lstStyle/>
          <a:p>
            <a:pPr marL="0" marR="0" indent="0" algn="ctr" defTabSz="914400" rtl="0" eaLnBrk="1" fontAlgn="auto" latinLnBrk="0" hangingPunct="1">
              <a:lnSpc>
                <a:spcPct val="100000"/>
              </a:lnSpc>
              <a:spcBef>
                <a:spcPts val="0"/>
              </a:spcBef>
              <a:spcAft>
                <a:spcPts val="0"/>
              </a:spcAft>
              <a:buClrTx/>
              <a:buSzTx/>
              <a:buFontTx/>
              <a:buNone/>
              <a:defRPr/>
            </a:pPr>
            <a:fld id="{DFCF27A5-1A5B-48D3-A060-2758FFBB1ADD}" type="slidenum">
              <a:rPr lang="en-US" sz="1200" b="1" kern="1200" smtClean="0">
                <a:solidFill>
                  <a:schemeClr val="bg1">
                    <a:lumMod val="50000"/>
                  </a:schemeClr>
                </a:solidFill>
                <a:latin typeface="+mn-lt"/>
                <a:ea typeface="+mn-ea"/>
                <a:cs typeface="+mn-cs"/>
                <a:sym typeface="Trebuchet MS" panose="020B0603020202020204" pitchFamily="34" charset="0"/>
              </a:rPr>
            </a:fld>
            <a:endParaRPr lang="en-US" sz="1200" b="1" kern="1200" dirty="0">
              <a:solidFill>
                <a:schemeClr val="bg1">
                  <a:lumMod val="50000"/>
                </a:schemeClr>
              </a:solidFill>
              <a:latin typeface="+mn-lt"/>
              <a:ea typeface="+mn-ea"/>
              <a:cs typeface="+mn-cs"/>
              <a:sym typeface="Trebuchet MS" panose="020B0603020202020204" pitchFamily="34" charset="0"/>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2" r:id="rId33"/>
    <p:sldLayoutId id="2147483703" r:id="rId34"/>
    <p:sldLayoutId id="2147483704" r:id="rId35"/>
    <p:sldLayoutId id="2147483705" r:id="rId36"/>
    <p:sldLayoutId id="2147483706" r:id="rId37"/>
    <p:sldLayoutId id="2147483707" r:id="rId38"/>
    <p:sldLayoutId id="2147483708" r:id="rId39"/>
    <p:sldLayoutId id="2147483709" r:id="rId40"/>
    <p:sldLayoutId id="2147483710" r:id="rId41"/>
    <p:sldLayoutId id="2147483711" r:id="rId42"/>
    <p:sldLayoutId id="2147483712" r:id="rId43"/>
    <p:sldLayoutId id="2147483713" r:id="rId44"/>
    <p:sldLayoutId id="2147483714" r:id="rId45"/>
    <p:sldLayoutId id="2147483715" r:id="rId46"/>
    <p:sldLayoutId id="2147483716" r:id="rId47"/>
    <p:sldLayoutId id="2147483717" r:id="rId48"/>
    <p:sldLayoutId id="2147483718" r:id="rId49"/>
    <p:sldLayoutId id="2147483719" r:id="rId50"/>
    <p:sldLayoutId id="2147483720" r:id="rId51"/>
    <p:sldLayoutId id="2147483721" r:id="rId52"/>
    <p:sldLayoutId id="2147483722" r:id="rId53"/>
    <p:sldLayoutId id="2147483723" r:id="rId54"/>
    <p:sldLayoutId id="2147483724"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733" r:id="rId64"/>
    <p:sldLayoutId id="2147483734" r:id="rId65"/>
    <p:sldLayoutId id="2147483735" r:id="rId66"/>
    <p:sldLayoutId id="2147483736" r:id="rId67"/>
    <p:sldLayoutId id="2147483737" r:id="rId68"/>
  </p:sldLayoutIdLst>
  <mc:AlternateContent xmlns:mc="http://schemas.openxmlformats.org/markup-compatibility/2006">
    <mc:Choice xmlns:p14="http://schemas.microsoft.com/office/powerpoint/2010/main" Requires="p14">
      <p:transition p14:dur="250">
        <p:fade/>
      </p:transition>
    </mc:Choice>
    <mc:Fallback>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Lato"/>
              <a:buNone/>
              <a:defRPr sz="2800">
                <a:solidFill>
                  <a:schemeClr val="dk1"/>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5">
                <a:solidFill>
                  <a:schemeClr val="dk2"/>
                </a:solidFill>
              </a:defRPr>
            </a:lvl1pPr>
            <a:lvl2pPr lvl="1" algn="r">
              <a:buNone/>
              <a:defRPr sz="1335">
                <a:solidFill>
                  <a:schemeClr val="dk2"/>
                </a:solidFill>
              </a:defRPr>
            </a:lvl2pPr>
            <a:lvl3pPr lvl="2" algn="r">
              <a:buNone/>
              <a:defRPr sz="1335">
                <a:solidFill>
                  <a:schemeClr val="dk2"/>
                </a:solidFill>
              </a:defRPr>
            </a:lvl3pPr>
            <a:lvl4pPr lvl="3" algn="r">
              <a:buNone/>
              <a:defRPr sz="1335">
                <a:solidFill>
                  <a:schemeClr val="dk2"/>
                </a:solidFill>
              </a:defRPr>
            </a:lvl4pPr>
            <a:lvl5pPr lvl="4" algn="r">
              <a:buNone/>
              <a:defRPr sz="1335">
                <a:solidFill>
                  <a:schemeClr val="dk2"/>
                </a:solidFill>
              </a:defRPr>
            </a:lvl5pPr>
            <a:lvl6pPr lvl="5" algn="r">
              <a:buNone/>
              <a:defRPr sz="1335">
                <a:solidFill>
                  <a:schemeClr val="dk2"/>
                </a:solidFill>
              </a:defRPr>
            </a:lvl6pPr>
            <a:lvl7pPr lvl="6" algn="r">
              <a:buNone/>
              <a:defRPr sz="1335">
                <a:solidFill>
                  <a:schemeClr val="dk2"/>
                </a:solidFill>
              </a:defRPr>
            </a:lvl7pPr>
            <a:lvl8pPr lvl="7" algn="r">
              <a:buNone/>
              <a:defRPr sz="1335">
                <a:solidFill>
                  <a:schemeClr val="dk2"/>
                </a:solidFill>
              </a:defRPr>
            </a:lvl8pPr>
            <a:lvl9pPr lvl="8" algn="r">
              <a:buNone/>
              <a:defRPr sz="1335">
                <a:solidFill>
                  <a:schemeClr val="dk2"/>
                </a:solidFill>
              </a:defRPr>
            </a:lvl9pPr>
          </a:lstStyle>
          <a:p>
            <a:fld id="{00000000-1234-1234-1234-123412341234}" type="slidenum">
              <a:rPr lang="en-GB" smtClean="0"/>
            </a:fld>
            <a:endParaRPr lang="en-GB"/>
          </a:p>
        </p:txBody>
      </p:sp>
    </p:spTree>
  </p:cSld>
  <p:clrMap bg1="lt1" tx1="dk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5.xml"/><Relationship Id="rId2" Type="http://schemas.openxmlformats.org/officeDocument/2006/relationships/chart" Target="../charts/chart4.xml"/><Relationship Id="rId1"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chart" Target="../charts/chart6.xml"/><Relationship Id="rId1"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chart" Target="../charts/chart8.xml"/><Relationship Id="rId1" Type="http://schemas.openxmlformats.org/officeDocument/2006/relationships/chart" Target="../charts/char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98.xml"/><Relationship Id="rId6" Type="http://schemas.openxmlformats.org/officeDocument/2006/relationships/image" Target="../media/image31.png"/><Relationship Id="rId5" Type="http://schemas.openxmlformats.org/officeDocument/2006/relationships/image" Target="../media/image26.png"/><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98.xml"/><Relationship Id="rId8" Type="http://schemas.openxmlformats.org/officeDocument/2006/relationships/image" Target="../media/image39.png"/><Relationship Id="rId7" Type="http://schemas.openxmlformats.org/officeDocument/2006/relationships/image" Target="../media/image38.png"/><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0" Type="http://schemas.openxmlformats.org/officeDocument/2006/relationships/notesSlide" Target="../notesSlides/notesSlide4.xml"/><Relationship Id="rId1" Type="http://schemas.openxmlformats.org/officeDocument/2006/relationships/image" Target="../media/image32.png"/></Relationships>
</file>

<file path=ppt/slides/_rels/slide6.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6" Type="http://schemas.openxmlformats.org/officeDocument/2006/relationships/notesSlide" Target="../notesSlides/notesSlide5.xml"/><Relationship Id="rId55" Type="http://schemas.openxmlformats.org/officeDocument/2006/relationships/vmlDrawing" Target="../drawings/vmlDrawing70.vml"/><Relationship Id="rId54" Type="http://schemas.openxmlformats.org/officeDocument/2006/relationships/slideLayout" Target="../slideLayouts/slideLayout21.xml"/><Relationship Id="rId53" Type="http://schemas.openxmlformats.org/officeDocument/2006/relationships/tags" Target="../tags/tag122.xml"/><Relationship Id="rId52" Type="http://schemas.openxmlformats.org/officeDocument/2006/relationships/tags" Target="../tags/tag121.xml"/><Relationship Id="rId51" Type="http://schemas.openxmlformats.org/officeDocument/2006/relationships/tags" Target="../tags/tag120.xml"/><Relationship Id="rId50" Type="http://schemas.openxmlformats.org/officeDocument/2006/relationships/tags" Target="../tags/tag119.xml"/><Relationship Id="rId5" Type="http://schemas.openxmlformats.org/officeDocument/2006/relationships/image" Target="../media/image40.emf"/><Relationship Id="rId49" Type="http://schemas.openxmlformats.org/officeDocument/2006/relationships/tags" Target="../tags/tag118.xml"/><Relationship Id="rId48" Type="http://schemas.openxmlformats.org/officeDocument/2006/relationships/tags" Target="../tags/tag117.xml"/><Relationship Id="rId47" Type="http://schemas.openxmlformats.org/officeDocument/2006/relationships/tags" Target="../tags/tag116.xml"/><Relationship Id="rId46" Type="http://schemas.openxmlformats.org/officeDocument/2006/relationships/tags" Target="../tags/tag115.xml"/><Relationship Id="rId45" Type="http://schemas.openxmlformats.org/officeDocument/2006/relationships/tags" Target="../tags/tag114.xml"/><Relationship Id="rId44" Type="http://schemas.openxmlformats.org/officeDocument/2006/relationships/tags" Target="../tags/tag113.xml"/><Relationship Id="rId43" Type="http://schemas.openxmlformats.org/officeDocument/2006/relationships/tags" Target="../tags/tag112.xml"/><Relationship Id="rId42" Type="http://schemas.openxmlformats.org/officeDocument/2006/relationships/tags" Target="../tags/tag111.xml"/><Relationship Id="rId41" Type="http://schemas.openxmlformats.org/officeDocument/2006/relationships/tags" Target="../tags/tag110.xml"/><Relationship Id="rId40" Type="http://schemas.openxmlformats.org/officeDocument/2006/relationships/tags" Target="../tags/tag109.xml"/><Relationship Id="rId4" Type="http://schemas.openxmlformats.org/officeDocument/2006/relationships/oleObject" Target="../embeddings/oleObject70.bin"/><Relationship Id="rId39" Type="http://schemas.openxmlformats.org/officeDocument/2006/relationships/tags" Target="../tags/tag108.xml"/><Relationship Id="rId38" Type="http://schemas.openxmlformats.org/officeDocument/2006/relationships/tags" Target="../tags/tag107.xml"/><Relationship Id="rId37" Type="http://schemas.openxmlformats.org/officeDocument/2006/relationships/tags" Target="../tags/tag106.xml"/><Relationship Id="rId36" Type="http://schemas.openxmlformats.org/officeDocument/2006/relationships/tags" Target="../tags/tag105.xml"/><Relationship Id="rId35" Type="http://schemas.openxmlformats.org/officeDocument/2006/relationships/tags" Target="../tags/tag104.xml"/><Relationship Id="rId34" Type="http://schemas.openxmlformats.org/officeDocument/2006/relationships/tags" Target="../tags/tag103.xml"/><Relationship Id="rId33" Type="http://schemas.openxmlformats.org/officeDocument/2006/relationships/tags" Target="../tags/tag102.xml"/><Relationship Id="rId32" Type="http://schemas.openxmlformats.org/officeDocument/2006/relationships/tags" Target="../tags/tag101.xml"/><Relationship Id="rId31" Type="http://schemas.openxmlformats.org/officeDocument/2006/relationships/tags" Target="../tags/tag100.xml"/><Relationship Id="rId30" Type="http://schemas.openxmlformats.org/officeDocument/2006/relationships/tags" Target="../tags/tag99.xml"/><Relationship Id="rId3" Type="http://schemas.openxmlformats.org/officeDocument/2006/relationships/tags" Target="../tags/tag74.xml"/><Relationship Id="rId29" Type="http://schemas.openxmlformats.org/officeDocument/2006/relationships/tags" Target="../tags/tag98.xml"/><Relationship Id="rId28" Type="http://schemas.openxmlformats.org/officeDocument/2006/relationships/tags" Target="../tags/tag97.xml"/><Relationship Id="rId27" Type="http://schemas.openxmlformats.org/officeDocument/2006/relationships/tags" Target="../tags/tag96.xml"/><Relationship Id="rId26" Type="http://schemas.openxmlformats.org/officeDocument/2006/relationships/tags" Target="../tags/tag95.xml"/><Relationship Id="rId25" Type="http://schemas.openxmlformats.org/officeDocument/2006/relationships/tags" Target="../tags/tag94.xml"/><Relationship Id="rId24" Type="http://schemas.openxmlformats.org/officeDocument/2006/relationships/tags" Target="../tags/tag93.xml"/><Relationship Id="rId23" Type="http://schemas.openxmlformats.org/officeDocument/2006/relationships/tags" Target="../tags/tag92.xml"/><Relationship Id="rId22" Type="http://schemas.openxmlformats.org/officeDocument/2006/relationships/tags" Target="../tags/tag91.xml"/><Relationship Id="rId21" Type="http://schemas.openxmlformats.org/officeDocument/2006/relationships/tags" Target="../tags/tag90.xml"/><Relationship Id="rId20" Type="http://schemas.openxmlformats.org/officeDocument/2006/relationships/tags" Target="../tags/tag89.xml"/><Relationship Id="rId2" Type="http://schemas.openxmlformats.org/officeDocument/2006/relationships/chart" Target="../charts/chart2.xml"/><Relationship Id="rId19" Type="http://schemas.openxmlformats.org/officeDocument/2006/relationships/tags" Target="../tags/tag88.xml"/><Relationship Id="rId18" Type="http://schemas.openxmlformats.org/officeDocument/2006/relationships/tags" Target="../tags/tag87.xml"/><Relationship Id="rId17" Type="http://schemas.openxmlformats.org/officeDocument/2006/relationships/tags" Target="../tags/tag86.xml"/><Relationship Id="rId16" Type="http://schemas.openxmlformats.org/officeDocument/2006/relationships/tags" Target="../tags/tag85.xml"/><Relationship Id="rId15" Type="http://schemas.openxmlformats.org/officeDocument/2006/relationships/tags" Target="../tags/tag84.xml"/><Relationship Id="rId14" Type="http://schemas.openxmlformats.org/officeDocument/2006/relationships/tags" Target="../tags/tag83.xml"/><Relationship Id="rId13" Type="http://schemas.openxmlformats.org/officeDocument/2006/relationships/tags" Target="../tags/tag8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42.png"/><Relationship Id="rId1" Type="http://schemas.openxmlformats.org/officeDocument/2006/relationships/image" Target="../media/image41.jpe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5.xml"/><Relationship Id="rId5" Type="http://schemas.openxmlformats.org/officeDocument/2006/relationships/image" Target="../media/image47.png"/><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Earthrise.jpg"/>
          <p:cNvPicPr>
            <a:picLocks noChangeAspect="1"/>
          </p:cNvPicPr>
          <p:nvPr/>
        </p:nvPicPr>
        <p:blipFill>
          <a:blip r:embed="rId1"/>
          <a:stretch>
            <a:fillRect/>
          </a:stretch>
        </p:blipFill>
        <p:spPr>
          <a:xfrm>
            <a:off x="1928876" y="-1"/>
            <a:ext cx="10267950" cy="4990123"/>
          </a:xfrm>
          <a:prstGeom prst="rect">
            <a:avLst/>
          </a:prstGeom>
          <a:ln w="12700">
            <a:miter lim="400000"/>
            <a:headEnd/>
            <a:tailEnd/>
          </a:ln>
        </p:spPr>
      </p:pic>
      <p:sp>
        <p:nvSpPr>
          <p:cNvPr id="2" name="Title 1"/>
          <p:cNvSpPr>
            <a:spLocks noGrp="1"/>
          </p:cNvSpPr>
          <p:nvPr>
            <p:ph type="ctrTitle"/>
          </p:nvPr>
        </p:nvSpPr>
        <p:spPr>
          <a:xfrm>
            <a:off x="304800" y="5334000"/>
            <a:ext cx="6532880" cy="1198245"/>
          </a:xfrm>
        </p:spPr>
        <p:txBody>
          <a:bodyPr/>
          <a:lstStyle/>
          <a:p>
            <a:pPr algn="l"/>
            <a:r>
              <a:rPr lang="en-US" altLang="en-US" sz="1800" b="0" i="0" u="none" strike="noStrike" baseline="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ea typeface="PMingLiU" panose="02020500000000000000" pitchFamily="18" charset="-120"/>
                <a:cs typeface="Times New Roman" panose="02020603050405020304" pitchFamily="18" charset="0"/>
              </a:rPr>
              <a:t>Katadata Indonesia Media Workshop:</a:t>
            </a:r>
            <a:br>
              <a:rPr lang="en-US" altLang="en-US" sz="1800" b="0" i="0" u="none" strike="noStrike" baseline="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ea typeface="PMingLiU" panose="02020500000000000000" pitchFamily="18" charset="-120"/>
                <a:cs typeface="Times New Roman" panose="02020603050405020304" pitchFamily="18" charset="0"/>
              </a:rPr>
            </a:br>
            <a:r>
              <a:rPr lang="en-US" altLang="en-US" sz="1800" b="0" i="0" u="none" strike="noStrike" baseline="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ea typeface="PMingLiU" panose="02020500000000000000" pitchFamily="18" charset="-120"/>
                <a:cs typeface="Times New Roman" panose="02020603050405020304" pitchFamily="18" charset="0"/>
              </a:rPr>
              <a:t>Perbaikan Tata Kelola BBM untuk Mengatasi Persoalan Polusi Udara, Kesehatan, dan Ekonomi</a:t>
            </a:r>
            <a:br>
              <a:rPr lang="en-US" altLang="en-US" sz="1800" b="0" i="0" u="none" strike="noStrike" baseline="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ea typeface="PMingLiU" panose="02020500000000000000" pitchFamily="18" charset="-120"/>
                <a:cs typeface="Times New Roman" panose="02020603050405020304" pitchFamily="18" charset="0"/>
              </a:rPr>
            </a:br>
            <a:r>
              <a:rPr lang="en-US" altLang="en-US" sz="1800" b="0" i="0" u="none" strike="noStrike" baseline="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ea typeface="PMingLiU" panose="02020500000000000000" pitchFamily="18" charset="-120"/>
                <a:cs typeface="Times New Roman" panose="02020603050405020304" pitchFamily="18" charset="0"/>
              </a:rPr>
              <a:t>Jakarta, 11 Februari 2025</a:t>
            </a:r>
            <a:endParaRPr lang="en-US" altLang="en-US" sz="1800" b="0" i="0" u="none" strike="noStrike" baseline="0" dirty="0">
              <a:solidFill>
                <a:schemeClr val="bg1">
                  <a:lumMod val="50000"/>
                </a:schemeClr>
              </a:solidFill>
              <a:effectLst>
                <a:outerShdw blurRad="38100" dist="38100" dir="2700000" algn="tl">
                  <a:srgbClr val="000000">
                    <a:alpha val="43137"/>
                  </a:srgbClr>
                </a:outerShdw>
              </a:effectLst>
              <a:latin typeface="Calibri" panose="020F0502020204030204" pitchFamily="34" charset="0"/>
              <a:ea typeface="PMingLiU" panose="02020500000000000000" pitchFamily="18" charset="-120"/>
              <a:cs typeface="Times New Roman" panose="02020603050405020304" pitchFamily="18" charset="0"/>
            </a:endParaRPr>
          </a:p>
        </p:txBody>
      </p:sp>
      <p:sp>
        <p:nvSpPr>
          <p:cNvPr id="3" name="Subtitle 2"/>
          <p:cNvSpPr>
            <a:spLocks noGrp="1"/>
          </p:cNvSpPr>
          <p:nvPr>
            <p:ph type="subTitle" idx="1"/>
          </p:nvPr>
        </p:nvSpPr>
        <p:spPr>
          <a:xfrm>
            <a:off x="5562802" y="5257802"/>
            <a:ext cx="5953558" cy="1844676"/>
          </a:xfrm>
        </p:spPr>
        <p:txBody>
          <a:bodyPr/>
          <a:lstStyle/>
          <a:p>
            <a:pPr algn="r">
              <a:spcBef>
                <a:spcPts val="0"/>
              </a:spcBef>
            </a:pPr>
            <a:r>
              <a:rPr lang="en-US" sz="1800" dirty="0"/>
              <a:t>Prof. Dr. Budi Haryanto</a:t>
            </a:r>
            <a:endParaRPr lang="en-US" sz="1800" dirty="0"/>
          </a:p>
          <a:p>
            <a:pPr algn="r">
              <a:spcBef>
                <a:spcPts val="0"/>
              </a:spcBef>
            </a:pPr>
            <a:r>
              <a:rPr lang="en-US" sz="1800" dirty="0"/>
              <a:t>Research Center for Climate Change</a:t>
            </a:r>
            <a:endParaRPr lang="en-US" sz="1800" dirty="0"/>
          </a:p>
          <a:p>
            <a:pPr algn="r">
              <a:spcBef>
                <a:spcPts val="0"/>
              </a:spcBef>
            </a:pPr>
            <a:r>
              <a:rPr lang="en-US" sz="1800" dirty="0"/>
              <a:t>Dept. of Environmental Health, </a:t>
            </a:r>
            <a:endParaRPr lang="en-US" sz="1800" dirty="0"/>
          </a:p>
          <a:p>
            <a:pPr algn="r">
              <a:spcBef>
                <a:spcPts val="0"/>
              </a:spcBef>
            </a:pPr>
            <a:r>
              <a:rPr lang="en-US" sz="1800" dirty="0"/>
              <a:t>FPH, Universitas Indonesia</a:t>
            </a:r>
            <a:endParaRPr lang="en-US" sz="1800" dirty="0"/>
          </a:p>
          <a:p>
            <a:pPr algn="r">
              <a:spcBef>
                <a:spcPts val="0"/>
              </a:spcBef>
            </a:pPr>
            <a:endParaRPr lang="en-US" sz="1800" dirty="0"/>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pic>
        <p:nvPicPr>
          <p:cNvPr id="7" name="Picture 6"/>
          <p:cNvPicPr>
            <a:picLocks noChangeAspect="1"/>
          </p:cNvPicPr>
          <p:nvPr/>
        </p:nvPicPr>
        <p:blipFill>
          <a:blip r:embed="rId2"/>
          <a:stretch>
            <a:fillRect/>
          </a:stretch>
        </p:blipFill>
        <p:spPr>
          <a:xfrm>
            <a:off x="417508" y="1779729"/>
            <a:ext cx="990600" cy="1629277"/>
          </a:xfrm>
          <a:prstGeom prst="rect">
            <a:avLst/>
          </a:prstGeom>
        </p:spPr>
      </p:pic>
      <p:pic>
        <p:nvPicPr>
          <p:cNvPr id="8" name="Picture 7"/>
          <p:cNvPicPr>
            <a:picLocks noChangeAspect="1"/>
          </p:cNvPicPr>
          <p:nvPr/>
        </p:nvPicPr>
        <p:blipFill>
          <a:blip r:embed="rId3"/>
          <a:stretch>
            <a:fillRect/>
          </a:stretch>
        </p:blipFill>
        <p:spPr>
          <a:xfrm>
            <a:off x="380756" y="3505102"/>
            <a:ext cx="1133955" cy="1533278"/>
          </a:xfrm>
          <a:prstGeom prst="rect">
            <a:avLst/>
          </a:prstGeom>
        </p:spPr>
      </p:pic>
      <p:sp>
        <p:nvSpPr>
          <p:cNvPr id="9" name="TextBox 8"/>
          <p:cNvSpPr txBox="1"/>
          <p:nvPr/>
        </p:nvSpPr>
        <p:spPr>
          <a:xfrm>
            <a:off x="2286000" y="1928205"/>
            <a:ext cx="9220200" cy="1753235"/>
          </a:xfrm>
          <a:prstGeom prst="rect">
            <a:avLst/>
          </a:prstGeom>
          <a:noFill/>
        </p:spPr>
        <p:txBody>
          <a:bodyPr wrap="square" rtlCol="0">
            <a:spAutoFit/>
          </a:bodyPr>
          <a:lstStyle/>
          <a:p>
            <a:pPr algn="r"/>
            <a:r>
              <a:rPr lang="en-US" sz="3600" b="1" dirty="0">
                <a:solidFill>
                  <a:srgbClr val="FFFF00"/>
                </a:solidFill>
              </a:rPr>
              <a:t>EMISI BBM, DAMPAK KESEHATAN, </a:t>
            </a:r>
            <a:endParaRPr lang="en-US" sz="3600" b="1" dirty="0">
              <a:solidFill>
                <a:srgbClr val="FFFF00"/>
              </a:solidFill>
            </a:endParaRPr>
          </a:p>
          <a:p>
            <a:pPr algn="r"/>
            <a:r>
              <a:rPr lang="en-US" sz="3600" b="1" dirty="0">
                <a:solidFill>
                  <a:srgbClr val="FFFF00"/>
                </a:solidFill>
              </a:rPr>
              <a:t>BIAYA PENGOBATAN DAN </a:t>
            </a:r>
            <a:endParaRPr lang="en-US" sz="3600" b="1" dirty="0">
              <a:solidFill>
                <a:srgbClr val="FFFF00"/>
              </a:solidFill>
            </a:endParaRPr>
          </a:p>
          <a:p>
            <a:pPr algn="r"/>
            <a:r>
              <a:rPr lang="en-US" sz="3600" b="1" dirty="0">
                <a:solidFill>
                  <a:srgbClr val="FFFF00"/>
                </a:solidFill>
              </a:rPr>
              <a:t>SKENARIO TRANSISI ENERJI DI INDONESIA</a:t>
            </a:r>
            <a:endParaRPr lang="en-ID" sz="3600" b="1" dirty="0">
              <a:solidFill>
                <a:srgbClr val="FFFF00"/>
              </a:solidFill>
            </a:endParaRPr>
          </a:p>
        </p:txBody>
      </p:sp>
      <p:pic>
        <p:nvPicPr>
          <p:cNvPr id="12" name="Picture 11"/>
          <p:cNvPicPr>
            <a:picLocks noChangeAspect="1"/>
          </p:cNvPicPr>
          <p:nvPr/>
        </p:nvPicPr>
        <p:blipFill>
          <a:blip r:embed="rId4"/>
          <a:stretch>
            <a:fillRect/>
          </a:stretch>
        </p:blipFill>
        <p:spPr>
          <a:xfrm>
            <a:off x="228600" y="152400"/>
            <a:ext cx="1428750" cy="838200"/>
          </a:xfrm>
          <a:prstGeom prst="rect">
            <a:avLst/>
          </a:prstGeom>
        </p:spPr>
      </p:pic>
      <p:pic>
        <p:nvPicPr>
          <p:cNvPr id="224" name="Google Shape;224;p17"/>
          <p:cNvPicPr preferRelativeResize="0"/>
          <p:nvPr/>
        </p:nvPicPr>
        <p:blipFill rotWithShape="1">
          <a:blip r:embed="rId5"/>
          <a:srcRect r="53767"/>
          <a:stretch>
            <a:fillRect/>
          </a:stretch>
        </p:blipFill>
        <p:spPr>
          <a:xfrm>
            <a:off x="304800" y="838200"/>
            <a:ext cx="1269365" cy="736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advTm="5264"/>
    </mc:Choice>
    <mc:Fallback>
      <p:transition spd="slow" advTm="526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10515600" cy="1325600"/>
          </a:xfrm>
        </p:spPr>
        <p:txBody>
          <a:bodyPr/>
          <a:lstStyle/>
          <a:p>
            <a:r>
              <a:rPr lang="id-ID" sz="3600" dirty="0">
                <a:effectLst>
                  <a:outerShdw blurRad="38100" dist="38100" dir="2700000" algn="tl">
                    <a:srgbClr val="000000">
                      <a:alpha val="43137"/>
                    </a:srgbClr>
                  </a:outerShdw>
                </a:effectLst>
                <a:latin typeface="Cambria" panose="02040503050406030204" pitchFamily="18" charset="0"/>
                <a:cs typeface="Cambria" panose="02040503050406030204" pitchFamily="18" charset="0"/>
              </a:rPr>
              <a:t>12	Penyakit </a:t>
            </a:r>
            <a:r>
              <a:rPr lang="en-US" sz="3600" dirty="0" err="1">
                <a:effectLst>
                  <a:outerShdw blurRad="38100" dist="38100" dir="2700000" algn="tl">
                    <a:srgbClr val="000000">
                      <a:alpha val="43137"/>
                    </a:srgbClr>
                  </a:outerShdw>
                </a:effectLst>
                <a:latin typeface="Cambria" panose="02040503050406030204" pitchFamily="18" charset="0"/>
                <a:cs typeface="Cambria" panose="02040503050406030204" pitchFamily="18" charset="0"/>
              </a:rPr>
              <a:t>Terkait</a:t>
            </a:r>
            <a:r>
              <a:rPr lang="en-US" sz="3600" dirty="0">
                <a:effectLst>
                  <a:outerShdw blurRad="38100" dist="38100" dir="2700000" algn="tl">
                    <a:srgbClr val="000000">
                      <a:alpha val="43137"/>
                    </a:srgbClr>
                  </a:outerShdw>
                </a:effectLst>
                <a:latin typeface="Cambria" panose="02040503050406030204" pitchFamily="18" charset="0"/>
                <a:cs typeface="Cambria" panose="02040503050406030204" pitchFamily="18" charset="0"/>
              </a:rPr>
              <a:t> </a:t>
            </a:r>
            <a:r>
              <a:rPr lang="id-ID" sz="3600" dirty="0">
                <a:effectLst>
                  <a:outerShdw blurRad="38100" dist="38100" dir="2700000" algn="tl">
                    <a:srgbClr val="000000">
                      <a:alpha val="43137"/>
                    </a:srgbClr>
                  </a:outerShdw>
                </a:effectLst>
                <a:latin typeface="Cambria" panose="02040503050406030204" pitchFamily="18" charset="0"/>
                <a:cs typeface="Cambria" panose="02040503050406030204" pitchFamily="18" charset="0"/>
              </a:rPr>
              <a:t>Polusi Udara (ICD-10)</a:t>
            </a:r>
            <a:endParaRPr lang="id-ID" sz="3600" dirty="0">
              <a:effectLst>
                <a:outerShdw blurRad="38100" dist="38100" dir="2700000" algn="tl">
                  <a:srgbClr val="000000">
                    <a:alpha val="43137"/>
                  </a:srgbClr>
                </a:outerShdw>
              </a:effectLst>
              <a:latin typeface="Cambria" panose="02040503050406030204" pitchFamily="18" charset="0"/>
              <a:cs typeface="Cambria" panose="02040503050406030204" pitchFamily="18" charset="0"/>
            </a:endParaRPr>
          </a:p>
        </p:txBody>
      </p:sp>
      <p:sp>
        <p:nvSpPr>
          <p:cNvPr id="3" name="Content Placeholder 2"/>
          <p:cNvSpPr>
            <a:spLocks noGrp="1"/>
          </p:cNvSpPr>
          <p:nvPr>
            <p:ph idx="1"/>
          </p:nvPr>
        </p:nvSpPr>
        <p:spPr>
          <a:xfrm>
            <a:off x="914400" y="1399540"/>
            <a:ext cx="10515600" cy="4475480"/>
          </a:xfrm>
        </p:spPr>
        <p:txBody>
          <a:bodyPr>
            <a:noAutofit/>
          </a:bodyPr>
          <a:lstStyle/>
          <a:p>
            <a:pPr marL="514350" indent="-514350">
              <a:buFont typeface="+mj-lt"/>
              <a:buAutoNum type="arabicPeriod"/>
            </a:pPr>
            <a:r>
              <a:rPr lang="id-ID" sz="1900" dirty="0">
                <a:latin typeface="Cambria" panose="02040503050406030204" pitchFamily="18" charset="0"/>
                <a:cs typeface="Cambria" panose="02040503050406030204" pitchFamily="18" charset="0"/>
              </a:rPr>
              <a:t>Penyakit ISPA (J00-J06)</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influenza dan pneumonia (J09-J18)</a:t>
            </a:r>
            <a:endParaRPr lang="en-US" sz="1900" dirty="0">
              <a:latin typeface="Cambria" panose="02040503050406030204" pitchFamily="18" charset="0"/>
              <a:cs typeface="Cambria" panose="02040503050406030204" pitchFamily="18" charset="0"/>
            </a:endParaRPr>
          </a:p>
          <a:p>
            <a:pPr marL="514350" indent="-514350">
              <a:buFont typeface="+mj-lt"/>
              <a:buAutoNum type="arabicPeriod"/>
            </a:pPr>
            <a:r>
              <a:rPr lang="en-US" sz="1900" dirty="0">
                <a:latin typeface="Cambria" panose="02040503050406030204" pitchFamily="18" charset="0"/>
                <a:cs typeface="Cambria" panose="02040503050406030204" pitchFamily="18" charset="0"/>
              </a:rPr>
              <a:t>P</a:t>
            </a:r>
            <a:r>
              <a:rPr lang="id-ID" sz="1900" dirty="0" err="1">
                <a:latin typeface="Cambria" panose="02040503050406030204" pitchFamily="18" charset="0"/>
                <a:cs typeface="Cambria" panose="02040503050406030204" pitchFamily="18" charset="0"/>
              </a:rPr>
              <a:t>enyakit</a:t>
            </a:r>
            <a:r>
              <a:rPr lang="id-ID" sz="1900" dirty="0">
                <a:latin typeface="Cambria" panose="02040503050406030204" pitchFamily="18" charset="0"/>
                <a:cs typeface="Cambria" panose="02040503050406030204" pitchFamily="18" charset="0"/>
              </a:rPr>
              <a:t> infeksi saluran pernapasan bawah lainnya (J20-J22)</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lain pada saluran pernapasan bagian atas (J30-J39)</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kronik pada saluran pernapasan bagian bawah (J40-J47)</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paru-paru akibat agen eksternal (J60-J70)</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pernapasan lain yang secara utama memengaruhi </a:t>
            </a:r>
            <a:r>
              <a:rPr lang="id-ID" sz="1900" dirty="0" err="1">
                <a:latin typeface="Cambria" panose="02040503050406030204" pitchFamily="18" charset="0"/>
                <a:cs typeface="Cambria" panose="02040503050406030204" pitchFamily="18" charset="0"/>
              </a:rPr>
              <a:t>interstitium</a:t>
            </a:r>
            <a:r>
              <a:rPr lang="id-ID" sz="1900" dirty="0">
                <a:latin typeface="Cambria" panose="02040503050406030204" pitchFamily="18" charset="0"/>
                <a:cs typeface="Cambria" panose="02040503050406030204" pitchFamily="18" charset="0"/>
              </a:rPr>
              <a:t> (J80-J84)</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Kondisi </a:t>
            </a:r>
            <a:r>
              <a:rPr lang="id-ID" sz="1900" dirty="0" err="1">
                <a:latin typeface="Cambria" panose="02040503050406030204" pitchFamily="18" charset="0"/>
                <a:cs typeface="Cambria" panose="02040503050406030204" pitchFamily="18" charset="0"/>
              </a:rPr>
              <a:t>supuratif</a:t>
            </a:r>
            <a:r>
              <a:rPr lang="id-ID" sz="1900" dirty="0">
                <a:latin typeface="Cambria" panose="02040503050406030204" pitchFamily="18" charset="0"/>
                <a:cs typeface="Cambria" panose="02040503050406030204" pitchFamily="18" charset="0"/>
              </a:rPr>
              <a:t> dan </a:t>
            </a:r>
            <a:r>
              <a:rPr lang="id-ID" sz="1900" dirty="0" err="1">
                <a:latin typeface="Cambria" panose="02040503050406030204" pitchFamily="18" charset="0"/>
                <a:cs typeface="Cambria" panose="02040503050406030204" pitchFamily="18" charset="0"/>
              </a:rPr>
              <a:t>nekrotik</a:t>
            </a:r>
            <a:r>
              <a:rPr lang="id-ID" sz="1900" dirty="0">
                <a:latin typeface="Cambria" panose="02040503050406030204" pitchFamily="18" charset="0"/>
                <a:cs typeface="Cambria" panose="02040503050406030204" pitchFamily="18" charset="0"/>
              </a:rPr>
              <a:t> pada saluran pernapasan bagian bawah (J85-J86)</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lain pada pleura (J90-J94)</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lain pada sistem pernapasan (J95-J99)</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jantung iskemik (I20-I25) dan</a:t>
            </a:r>
            <a:endParaRPr lang="id-ID" sz="1900" dirty="0">
              <a:latin typeface="Cambria" panose="02040503050406030204" pitchFamily="18" charset="0"/>
              <a:cs typeface="Cambria" panose="02040503050406030204" pitchFamily="18" charset="0"/>
            </a:endParaRPr>
          </a:p>
          <a:p>
            <a:pPr marL="514350" indent="-514350">
              <a:buFont typeface="+mj-lt"/>
              <a:buAutoNum type="arabicPeriod"/>
            </a:pPr>
            <a:r>
              <a:rPr lang="id-ID" sz="1900" dirty="0">
                <a:latin typeface="Cambria" panose="02040503050406030204" pitchFamily="18" charset="0"/>
                <a:cs typeface="Cambria" panose="02040503050406030204" pitchFamily="18" charset="0"/>
              </a:rPr>
              <a:t>Penyakit jantung paru-paru dan penyakit sirkulasi paru-paru (I26-I28)</a:t>
            </a:r>
            <a:endParaRPr lang="id-ID" sz="1900" dirty="0">
              <a:latin typeface="Cambria" panose="02040503050406030204" pitchFamily="18" charset="0"/>
              <a:cs typeface="Cambria" panose="02040503050406030204" pitchFamily="18" charset="0"/>
            </a:endParaRPr>
          </a:p>
          <a:p>
            <a:endParaRPr lang="id-ID" sz="1600" dirty="0">
              <a:latin typeface="Cambria" panose="02040503050406030204" pitchFamily="18" charset="0"/>
              <a:cs typeface="Cambria" panose="020405030504060302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a:spLocks noGrp="1"/>
          </p:cNvSpPr>
          <p:nvPr>
            <p:ph type="sldNum" idx="12"/>
          </p:nvPr>
        </p:nvSpPr>
        <p:spPr/>
        <p:txBody>
          <a:bodyPr/>
          <a:p>
            <a:fld id="{00000000-1234-1234-1234-123412341234}" type="slidenum">
              <a:rPr lang="en-GB" smtClean="0"/>
            </a:fld>
            <a:endParaRPr lang="en-GB"/>
          </a:p>
        </p:txBody>
      </p:sp>
      <p:sp>
        <p:nvSpPr>
          <p:cNvPr id="3" name="Content Placeholder 2"/>
          <p:cNvSpPr>
            <a:spLocks noGrp="1"/>
          </p:cNvSpPr>
          <p:nvPr/>
        </p:nvSpPr>
        <p:spPr>
          <a:xfrm>
            <a:off x="914400" y="1371600"/>
            <a:ext cx="10497820" cy="4937125"/>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1pPr>
            <a:lvl2pPr marL="914400" marR="0" lvl="1"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2pPr>
            <a:lvl3pPr marL="1371600" marR="0" lvl="2"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3pPr>
            <a:lvl4pPr marL="1828800" marR="0" lvl="3"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4pPr>
            <a:lvl5pPr marL="2286000" marR="0" lvl="4"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5pPr>
            <a:lvl6pPr marL="2743200" marR="0" lvl="5"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6pPr>
            <a:lvl7pPr marL="3200400" marR="0" lvl="6"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7pPr>
            <a:lvl8pPr marL="3657600" marR="0" lvl="7"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8pPr>
            <a:lvl9pPr marL="4114800" marR="0" lvl="8" indent="-317500" algn="l" rtl="0">
              <a:lnSpc>
                <a:spcPct val="115000"/>
              </a:lnSpc>
              <a:spcBef>
                <a:spcPts val="0"/>
              </a:spcBef>
              <a:spcAft>
                <a:spcPts val="0"/>
              </a:spcAft>
              <a:buClr>
                <a:schemeClr val="lt1"/>
              </a:buClr>
              <a:buSzPts val="1400"/>
              <a:buFont typeface="Albert Sans"/>
              <a:buChar char="■"/>
              <a:defRPr sz="1400" b="0" i="0" u="none" strike="noStrike" cap="none">
                <a:solidFill>
                  <a:schemeClr val="lt1"/>
                </a:solidFill>
                <a:latin typeface="Albert Sans"/>
                <a:ea typeface="Albert Sans"/>
                <a:cs typeface="Albert Sans"/>
                <a:sym typeface="Albert Sans"/>
              </a:defRPr>
            </a:lvl9pPr>
          </a:lstStyle>
          <a:p>
            <a:pPr marL="342900" indent="-342900">
              <a:buFont typeface="Wingdings" panose="05000000000000000000" pitchFamily="2" charset="2"/>
              <a:buChar char="Ø"/>
            </a:pP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Kerugian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ekonomi</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karena</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polusi</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udara</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terhadap</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kesehatan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berada</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pada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rentang</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Rp</a:t>
            </a:r>
            <a:r>
              <a:rPr lang="en-US" alt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884,2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miliar</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Rp</a:t>
            </a:r>
            <a:r>
              <a:rPr lang="en-US" alt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44,706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triliun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pada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tahun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2012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atau</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antara</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0.03– 6.4% PDRB. </a:t>
            </a:r>
            <a:endParaRPr lang="en-ID" sz="2400" dirty="0">
              <a:solidFill>
                <a:schemeClr val="tx1"/>
              </a:solidFill>
              <a:latin typeface="Cambria" panose="02040503050406030204" pitchFamily="18" charset="0"/>
              <a:ea typeface="Lato" panose="020F0502020204030203" pitchFamily="34" charset="0"/>
              <a:cs typeface="Cambria" panose="02040503050406030204" pitchFamily="18" charset="0"/>
            </a:endParaRPr>
          </a:p>
          <a:p>
            <a:pPr marL="342900" indent="-342900">
              <a:buFont typeface="Wingdings" panose="05000000000000000000" pitchFamily="2" charset="2"/>
              <a:buChar char="Ø"/>
            </a:pPr>
            <a:endParaRPr lang="en-ID" sz="2400" dirty="0">
              <a:solidFill>
                <a:schemeClr val="tx1"/>
              </a:solidFill>
              <a:latin typeface="Cambria" panose="02040503050406030204" pitchFamily="18" charset="0"/>
              <a:ea typeface="Lato" panose="020F0502020204030203" pitchFamily="34" charset="0"/>
              <a:cs typeface="Cambria" panose="02040503050406030204" pitchFamily="18" charset="0"/>
            </a:endParaRPr>
          </a:p>
          <a:p>
            <a:pPr marL="342900" indent="-342900">
              <a:buFont typeface="Wingdings" panose="05000000000000000000" pitchFamily="2" charset="2"/>
              <a:buChar char="Ø"/>
            </a:pP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Seluruh</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studi</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evaluasi</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manfaat</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ekonomi</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menunjukkan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bahwa</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semakin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rendah</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konsentrasi</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polutan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di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udara</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maka</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semakin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tinggi</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manfaat</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ekonomi</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yang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didapat</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dengan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penghematan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setara</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dengan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Rp</a:t>
            </a:r>
            <a:r>
              <a:rPr lang="en-US" alt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37,40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triliun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pada 2013 Rp</a:t>
            </a:r>
            <a:r>
              <a:rPr lang="en-US" alt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405,51 </a:t>
            </a:r>
            <a:r>
              <a:rPr lang="en-ID" sz="2400" dirty="0" err="1">
                <a:solidFill>
                  <a:schemeClr val="tx1"/>
                </a:solidFill>
                <a:latin typeface="Cambria" panose="02040503050406030204" pitchFamily="18" charset="0"/>
                <a:ea typeface="Lato" panose="020F0502020204030203" pitchFamily="34" charset="0"/>
                <a:cs typeface="Cambria" panose="02040503050406030204" pitchFamily="18" charset="0"/>
              </a:rPr>
              <a:t>triliun</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 pada 20</a:t>
            </a:r>
            <a:r>
              <a:rPr lang="en-US" alt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1</a:t>
            </a:r>
            <a:r>
              <a:rPr lang="en-ID" sz="2400" dirty="0">
                <a:solidFill>
                  <a:schemeClr val="tx1"/>
                </a:solidFill>
                <a:latin typeface="Cambria" panose="02040503050406030204" pitchFamily="18" charset="0"/>
                <a:ea typeface="Lato" panose="020F0502020204030203" pitchFamily="34" charset="0"/>
                <a:cs typeface="Cambria" panose="02040503050406030204" pitchFamily="18" charset="0"/>
              </a:rPr>
              <a:t>8</a:t>
            </a:r>
            <a:endParaRPr lang="en-ID" sz="2400" dirty="0">
              <a:solidFill>
                <a:schemeClr val="tx1"/>
              </a:solidFill>
              <a:latin typeface="Cambria" panose="02040503050406030204" pitchFamily="18" charset="0"/>
              <a:ea typeface="Lato" panose="020F0502020204030203" pitchFamily="34" charset="0"/>
              <a:cs typeface="Cambria" panose="02040503050406030204" pitchFamily="18" charset="0"/>
            </a:endParaRPr>
          </a:p>
        </p:txBody>
      </p:sp>
      <p:sp>
        <p:nvSpPr>
          <p:cNvPr id="6" name="Title 1"/>
          <p:cNvSpPr>
            <a:spLocks noGrp="1"/>
          </p:cNvSpPr>
          <p:nvPr/>
        </p:nvSpPr>
        <p:spPr>
          <a:xfrm>
            <a:off x="1299210" y="381000"/>
            <a:ext cx="10260330" cy="893445"/>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1pPr>
            <a:lvl2pPr marR="0" lvl="1" algn="l"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2pPr>
            <a:lvl3pPr marR="0" lvl="2" algn="l"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3pPr>
            <a:lvl4pPr marR="0" lvl="3" algn="l"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4pPr>
            <a:lvl5pPr marR="0" lvl="4" algn="l"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5pPr>
            <a:lvl6pPr marR="0" lvl="5" algn="l"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6pPr>
            <a:lvl7pPr marR="0" lvl="6" algn="l"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7pPr>
            <a:lvl8pPr marR="0" lvl="7" algn="l"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8pPr>
            <a:lvl9pPr marR="0" lvl="8" algn="l" rtl="0">
              <a:lnSpc>
                <a:spcPct val="100000"/>
              </a:lnSpc>
              <a:spcBef>
                <a:spcPts val="0"/>
              </a:spcBef>
              <a:spcAft>
                <a:spcPts val="0"/>
              </a:spcAft>
              <a:buClr>
                <a:schemeClr val="dk2"/>
              </a:buClr>
              <a:buSzPts val="3000"/>
              <a:buFont typeface="League Spartan"/>
              <a:buNone/>
              <a:defRPr sz="3000" b="1" i="0" u="none" strike="noStrike" cap="none">
                <a:solidFill>
                  <a:schemeClr val="dk2"/>
                </a:solidFill>
                <a:latin typeface="League Spartan"/>
                <a:ea typeface="League Spartan"/>
                <a:cs typeface="League Spartan"/>
                <a:sym typeface="League Spartan"/>
              </a:defRPr>
            </a:lvl9pPr>
          </a:lstStyle>
          <a:p>
            <a:pPr algn="l"/>
            <a:r>
              <a:rPr lang="en-US" sz="3600" b="0"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Lato" panose="020F0502020204030203" pitchFamily="34" charset="0"/>
              </a:rPr>
              <a:t>Polusi</a:t>
            </a:r>
            <a:r>
              <a:rPr lang="en-US" sz="3600" b="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Lato" panose="020F0502020204030203" pitchFamily="34" charset="0"/>
              </a:rPr>
              <a:t> Udara &amp; </a:t>
            </a:r>
            <a:r>
              <a:rPr lang="en-US" sz="3600" b="0" dirty="0" err="1">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Lato" panose="020F0502020204030203" pitchFamily="34" charset="0"/>
              </a:rPr>
              <a:t>Dampak</a:t>
            </a:r>
            <a:r>
              <a:rPr lang="en-US" sz="3600" b="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Lato" panose="020F0502020204030203" pitchFamily="34" charset="0"/>
              </a:rPr>
              <a:t> Ekonomi</a:t>
            </a:r>
            <a:endParaRPr lang="en-ID" sz="2800" b="0"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Lato" panose="020F0502020204030203"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GB" smtClean="0"/>
            </a:fld>
            <a:endParaRPr lang="en-GB"/>
          </a:p>
        </p:txBody>
      </p:sp>
      <p:sp>
        <p:nvSpPr>
          <p:cNvPr id="7" name="TextBox 6"/>
          <p:cNvSpPr txBox="1"/>
          <p:nvPr/>
        </p:nvSpPr>
        <p:spPr>
          <a:xfrm rot="10800000" flipH="1" flipV="1">
            <a:off x="719455" y="4800600"/>
            <a:ext cx="10800715" cy="1076325"/>
          </a:xfrm>
          <a:prstGeom prst="rect">
            <a:avLst/>
          </a:prstGeom>
          <a:noFill/>
        </p:spPr>
        <p:txBody>
          <a:bodyPr wrap="square" rtlCol="0">
            <a:spAutoFit/>
          </a:bodyPr>
          <a:lstStyle/>
          <a:p>
            <a:r>
              <a:rPr lang="en-US" sz="3200" dirty="0">
                <a:effectLst>
                  <a:outerShdw blurRad="38100" dist="38100" dir="2700000" algn="tl">
                    <a:srgbClr val="000000">
                      <a:alpha val="43137"/>
                    </a:srgbClr>
                  </a:outerShdw>
                </a:effectLst>
              </a:rPr>
              <a:t>SKENARIO IMPLEMENTASI BBM EURO 4 DIESEL DAMPAK TERHADAP PNEUMONIA</a:t>
            </a:r>
            <a:endParaRPr lang="en-ID" sz="3200" dirty="0">
              <a:effectLst>
                <a:outerShdw blurRad="38100" dist="38100" dir="2700000" algn="tl">
                  <a:srgbClr val="000000">
                    <a:alpha val="43137"/>
                  </a:srgbClr>
                </a:outerShdw>
              </a:effectLst>
            </a:endParaRPr>
          </a:p>
        </p:txBody>
      </p:sp>
      <p:graphicFrame>
        <p:nvGraphicFramePr>
          <p:cNvPr id="6" name="Chart 5"/>
          <p:cNvGraphicFramePr/>
          <p:nvPr/>
        </p:nvGraphicFramePr>
        <p:xfrm>
          <a:off x="228600" y="914400"/>
          <a:ext cx="5715000" cy="3543972"/>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8" name="Chart 7"/>
          <p:cNvGraphicFramePr/>
          <p:nvPr/>
        </p:nvGraphicFramePr>
        <p:xfrm>
          <a:off x="6248402" y="914400"/>
          <a:ext cx="5562598" cy="354397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GB" smtClean="0"/>
            </a:fld>
            <a:endParaRPr lang="en-GB"/>
          </a:p>
        </p:txBody>
      </p:sp>
      <p:sp>
        <p:nvSpPr>
          <p:cNvPr id="5" name="TextBox 4"/>
          <p:cNvSpPr txBox="1"/>
          <p:nvPr/>
        </p:nvSpPr>
        <p:spPr>
          <a:xfrm rot="10800000" flipH="1" flipV="1">
            <a:off x="1143000" y="5171182"/>
            <a:ext cx="9721269" cy="1076325"/>
          </a:xfrm>
          <a:prstGeom prst="rect">
            <a:avLst/>
          </a:prstGeom>
          <a:noFill/>
        </p:spPr>
        <p:txBody>
          <a:bodyPr wrap="square" rtlCol="0">
            <a:spAutoFit/>
          </a:bodyPr>
          <a:lstStyle/>
          <a:p>
            <a:r>
              <a:rPr lang="en-US" sz="3200" dirty="0">
                <a:effectLst>
                  <a:outerShdw blurRad="38100" dist="38100" dir="2700000" algn="tl">
                    <a:srgbClr val="000000">
                      <a:alpha val="43137"/>
                    </a:srgbClr>
                  </a:outerShdw>
                </a:effectLst>
                <a:sym typeface="+mn-ea"/>
              </a:rPr>
              <a:t>SKENARIO IMPLEMENTASI BBM EURO 4 DAN DAMPAK TERHADAP PPOK</a:t>
            </a:r>
            <a:endParaRPr lang="en-ID" sz="3200" dirty="0">
              <a:effectLst>
                <a:outerShdw blurRad="38100" dist="38100" dir="2700000" algn="tl">
                  <a:srgbClr val="000000">
                    <a:alpha val="43137"/>
                  </a:srgbClr>
                </a:outerShdw>
              </a:effectLst>
            </a:endParaRPr>
          </a:p>
        </p:txBody>
      </p:sp>
      <p:graphicFrame>
        <p:nvGraphicFramePr>
          <p:cNvPr id="6" name="Chart 5"/>
          <p:cNvGraphicFramePr/>
          <p:nvPr/>
        </p:nvGraphicFramePr>
        <p:xfrm>
          <a:off x="6324600" y="975238"/>
          <a:ext cx="5703611" cy="3875974"/>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7" name="Chart 6"/>
          <p:cNvGraphicFramePr/>
          <p:nvPr/>
        </p:nvGraphicFramePr>
        <p:xfrm>
          <a:off x="609600" y="957517"/>
          <a:ext cx="5645150" cy="387597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GB" smtClean="0"/>
            </a:fld>
            <a:endParaRPr lang="en-GB"/>
          </a:p>
        </p:txBody>
      </p:sp>
      <p:sp>
        <p:nvSpPr>
          <p:cNvPr id="5" name="TextBox 4"/>
          <p:cNvSpPr txBox="1"/>
          <p:nvPr/>
        </p:nvSpPr>
        <p:spPr>
          <a:xfrm rot="10800000" flipH="1" flipV="1">
            <a:off x="678815" y="4876800"/>
            <a:ext cx="10796905" cy="1076325"/>
          </a:xfrm>
          <a:prstGeom prst="rect">
            <a:avLst/>
          </a:prstGeom>
          <a:noFill/>
        </p:spPr>
        <p:txBody>
          <a:bodyPr wrap="square" rtlCol="0">
            <a:spAutoFit/>
          </a:bodyPr>
          <a:lstStyle/>
          <a:p>
            <a:r>
              <a:rPr lang="en-US" sz="3200" dirty="0">
                <a:effectLst>
                  <a:outerShdw blurRad="38100" dist="38100" dir="2700000" algn="tl">
                    <a:srgbClr val="000000">
                      <a:alpha val="43137"/>
                    </a:srgbClr>
                  </a:outerShdw>
                </a:effectLst>
                <a:sym typeface="+mn-ea"/>
              </a:rPr>
              <a:t>SKENARIO IMPLEMENTASI BBM EURO 4 DAN DAMPAK TERHADAP PENYAKIT JANTUNG ISKEMIK</a:t>
            </a:r>
            <a:endParaRPr lang="en-ID" sz="3200" dirty="0">
              <a:effectLst>
                <a:outerShdw blurRad="38100" dist="38100" dir="2700000" algn="tl">
                  <a:srgbClr val="000000">
                    <a:alpha val="43137"/>
                  </a:srgbClr>
                </a:outerShdw>
              </a:effectLst>
            </a:endParaRPr>
          </a:p>
        </p:txBody>
      </p:sp>
      <p:graphicFrame>
        <p:nvGraphicFramePr>
          <p:cNvPr id="6" name="Chart 5"/>
          <p:cNvGraphicFramePr/>
          <p:nvPr/>
        </p:nvGraphicFramePr>
        <p:xfrm>
          <a:off x="304800" y="457200"/>
          <a:ext cx="5610225" cy="38862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7" name="Chart 6"/>
          <p:cNvGraphicFramePr/>
          <p:nvPr/>
        </p:nvGraphicFramePr>
        <p:xfrm>
          <a:off x="6122581" y="457200"/>
          <a:ext cx="5905630" cy="3886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fld id="{00000000-1234-1234-1234-123412341234}" type="slidenum">
              <a:rPr lang="en-GB" smtClean="0"/>
            </a:fld>
            <a:endParaRPr lang="en-GB"/>
          </a:p>
        </p:txBody>
      </p:sp>
      <p:sp>
        <p:nvSpPr>
          <p:cNvPr id="4" name="TextBox 3"/>
          <p:cNvSpPr txBox="1"/>
          <p:nvPr/>
        </p:nvSpPr>
        <p:spPr>
          <a:xfrm>
            <a:off x="641311" y="1189036"/>
            <a:ext cx="10668000" cy="4399915"/>
          </a:xfrm>
          <a:prstGeom prst="rect">
            <a:avLst/>
          </a:prstGeom>
          <a:noFill/>
        </p:spPr>
        <p:txBody>
          <a:bodyPr wrap="square">
            <a:spAutoFit/>
          </a:bodyPr>
          <a:lstStyle/>
          <a:p>
            <a:pPr marL="285750" indent="-285750">
              <a:buFont typeface="Wingdings" panose="05000000000000000000" pitchFamily="2" charset="2"/>
              <a:buChar char="Ø"/>
            </a:pPr>
            <a:r>
              <a:rPr lang="en-US" sz="2400" dirty="0"/>
              <a:t>Peningkatan kualitas BBM ke standar EURO 4 (50 ppm Sulphur) akan berkontribusi signifikan terhadap perbaikan kualitas udara, berkurangnya risiko penyakit dan biaya pengobatannya </a:t>
            </a:r>
            <a:endParaRPr lang="en-US" sz="2400" dirty="0"/>
          </a:p>
          <a:p>
            <a:pPr marL="285750" indent="-285750">
              <a:buFont typeface="Wingdings" panose="05000000000000000000" pitchFamily="2" charset="2"/>
              <a:buChar char="Ø"/>
            </a:pPr>
            <a:r>
              <a:rPr lang="en-US" sz="2400" dirty="0"/>
              <a:t>Pemanfaatan data monitoring kualitas udara, iklim, surveilans penyakit terkait kualitas udara secara bersama, akan sangat bermanfaat untuk kewaspadaan terjadinya dampak kesehatan masyarakat </a:t>
            </a:r>
            <a:endParaRPr lang="en-US" sz="2400" dirty="0"/>
          </a:p>
          <a:p>
            <a:pPr marL="285750" indent="-285750">
              <a:buFont typeface="Wingdings" panose="05000000000000000000" pitchFamily="2" charset="2"/>
              <a:buChar char="Ø"/>
            </a:pPr>
            <a:r>
              <a:rPr lang="en-US" sz="2400" dirty="0"/>
              <a:t>Peningkatan kapasitas manajemen dan analisis data lintas sektor akan membantu penyusunan kebijakan perbaikan kualitas lingkungan dan kesehatan masyarakat.</a:t>
            </a:r>
            <a:endParaRPr lang="en-US" sz="2400" dirty="0"/>
          </a:p>
          <a:p>
            <a:pPr marL="285750" indent="-285750">
              <a:buFont typeface="Wingdings" panose="05000000000000000000" pitchFamily="2" charset="2"/>
              <a:buChar char="Ø"/>
            </a:pPr>
            <a:r>
              <a:rPr lang="en-US" sz="2400" dirty="0"/>
              <a:t> </a:t>
            </a:r>
            <a:endParaRPr lang="en-US" sz="2400" dirty="0"/>
          </a:p>
          <a:p>
            <a:pPr algn="ctr"/>
            <a:r>
              <a:rPr lang="en-US" sz="4000" dirty="0"/>
              <a:t>Healthier air means healthier lives</a:t>
            </a:r>
            <a:endParaRPr lang="en-ID" sz="2400" dirty="0"/>
          </a:p>
        </p:txBody>
      </p:sp>
      <p:sp>
        <p:nvSpPr>
          <p:cNvPr id="5" name="Title 2"/>
          <p:cNvSpPr txBox="1"/>
          <p:nvPr/>
        </p:nvSpPr>
        <p:spPr>
          <a:xfrm>
            <a:off x="609600" y="274636"/>
            <a:ext cx="10972800" cy="914400"/>
          </a:xfrm>
          <a:prstGeom prst="rect">
            <a:avLst/>
          </a:prstGeom>
        </p:spPr>
        <p:txBody>
          <a:bodyPr anchor="ctr">
            <a:normAutofit/>
          </a:bodyPr>
          <a:lstStyle>
            <a:lvl1pPr algn="l" defTabSz="914400" rtl="0" eaLnBrk="1" latinLnBrk="0" hangingPunct="1">
              <a:spcBef>
                <a:spcPct val="0"/>
              </a:spcBef>
              <a:buNone/>
              <a:defRPr sz="38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lang="en-US" dirty="0">
                <a:solidFill>
                  <a:sysClr val="windowText" lastClr="000000"/>
                </a:solidFill>
                <a:effectLst>
                  <a:outerShdw blurRad="38100" dist="38100" dir="2700000" algn="tl">
                    <a:srgbClr val="000000">
                      <a:alpha val="43137"/>
                    </a:srgbClr>
                  </a:outerShdw>
                </a:effectLst>
                <a:latin typeface="Calibri" panose="020F0502020204030204"/>
              </a:rPr>
              <a:t>KESIMPULAN</a:t>
            </a:r>
            <a:endParaRPr kumimoji="0" lang="en-US" sz="3800" b="0"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panose="020F0502020204030204"/>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fld>
            <a:endParaRPr lang="en-US" dirty="0"/>
          </a:p>
        </p:txBody>
      </p:sp>
      <p:sp>
        <p:nvSpPr>
          <p:cNvPr id="4" name="Content Placeholder 3"/>
          <p:cNvSpPr>
            <a:spLocks noGrp="1"/>
          </p:cNvSpPr>
          <p:nvPr>
            <p:ph idx="1"/>
          </p:nvPr>
        </p:nvSpPr>
        <p:spPr>
          <a:xfrm>
            <a:off x="609600" y="1066801"/>
            <a:ext cx="10972800" cy="3276600"/>
          </a:xfrm>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sz="6000" dirty="0">
                <a:effectLst>
                  <a:outerShdw blurRad="38100" dist="38100" dir="2700000" algn="tl">
                    <a:srgbClr val="000000">
                      <a:alpha val="43137"/>
                    </a:srgbClr>
                  </a:outerShdw>
                </a:effectLst>
              </a:rPr>
              <a:t>THANK YOU</a:t>
            </a:r>
            <a:endParaRPr lang="en-ID" sz="6000"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5241" y="2024332"/>
            <a:ext cx="9489056" cy="2182053"/>
          </a:xfrm>
        </p:spPr>
        <p:txBody>
          <a:bodyPr/>
          <a:lstStyle/>
          <a:p>
            <a:r>
              <a:rPr lang="en-US" sz="2665" b="0" dirty="0" err="1">
                <a:latin typeface="Lato" panose="020F0502020204030203" pitchFamily="34" charset="0"/>
                <a:ea typeface="Lato" panose="020F0502020204030203" pitchFamily="34" charset="0"/>
                <a:cs typeface="Lato" panose="020F0502020204030203" pitchFamily="34" charset="0"/>
              </a:rPr>
              <a:t>Tersedianya</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solidFill>
                  <a:srgbClr val="0070C0"/>
                </a:solidFill>
                <a:latin typeface="Lato" panose="020F0502020204030203" pitchFamily="34" charset="0"/>
                <a:ea typeface="Lato" panose="020F0502020204030203" pitchFamily="34" charset="0"/>
                <a:cs typeface="Lato" panose="020F0502020204030203" pitchFamily="34" charset="0"/>
              </a:rPr>
              <a:t>landasan</a:t>
            </a:r>
            <a:r>
              <a:rPr lang="en-US" sz="2665" b="0" dirty="0">
                <a:solidFill>
                  <a:srgbClr val="0070C0"/>
                </a:solidFill>
                <a:latin typeface="Lato" panose="020F0502020204030203" pitchFamily="34" charset="0"/>
                <a:ea typeface="Lato" panose="020F0502020204030203" pitchFamily="34" charset="0"/>
                <a:cs typeface="Lato" panose="020F0502020204030203" pitchFamily="34" charset="0"/>
              </a:rPr>
              <a:t> </a:t>
            </a:r>
            <a:r>
              <a:rPr lang="en-US" sz="2665" b="0" dirty="0" err="1">
                <a:solidFill>
                  <a:srgbClr val="0070C0"/>
                </a:solidFill>
                <a:latin typeface="Lato" panose="020F0502020204030203" pitchFamily="34" charset="0"/>
                <a:ea typeface="Lato" panose="020F0502020204030203" pitchFamily="34" charset="0"/>
                <a:cs typeface="Lato" panose="020F0502020204030203" pitchFamily="34" charset="0"/>
              </a:rPr>
              <a:t>ilmiah</a:t>
            </a:r>
            <a:r>
              <a:rPr lang="en-US" sz="2665" b="0" dirty="0">
                <a:solidFill>
                  <a:srgbClr val="0070C0"/>
                </a:solidFill>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berdasarkan</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riset</a:t>
            </a:r>
            <a:r>
              <a:rPr lang="en-US" sz="2665" b="0" dirty="0">
                <a:latin typeface="Lato" panose="020F0502020204030203" pitchFamily="34" charset="0"/>
                <a:ea typeface="Lato" panose="020F0502020204030203" pitchFamily="34" charset="0"/>
                <a:cs typeface="Lato" panose="020F0502020204030203" pitchFamily="34" charset="0"/>
              </a:rPr>
              <a:t> dan </a:t>
            </a:r>
            <a:r>
              <a:rPr lang="en-US" sz="2665" b="0" dirty="0" err="1">
                <a:latin typeface="Lato" panose="020F0502020204030203" pitchFamily="34" charset="0"/>
                <a:ea typeface="Lato" panose="020F0502020204030203" pitchFamily="34" charset="0"/>
                <a:cs typeface="Lato" panose="020F0502020204030203" pitchFamily="34" charset="0"/>
              </a:rPr>
              <a:t>kajian</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tentang</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keterkaitan</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terjadinya</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berbagai</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penyakit</a:t>
            </a:r>
            <a:r>
              <a:rPr lang="en-US" sz="2665" b="0" dirty="0">
                <a:latin typeface="Lato" panose="020F0502020204030203" pitchFamily="34" charset="0"/>
                <a:ea typeface="Lato" panose="020F0502020204030203" pitchFamily="34" charset="0"/>
                <a:cs typeface="Lato" panose="020F0502020204030203" pitchFamily="34" charset="0"/>
              </a:rPr>
              <a:t> dan </a:t>
            </a:r>
            <a:r>
              <a:rPr lang="en-US" sz="2665" b="0" dirty="0" err="1">
                <a:latin typeface="Lato" panose="020F0502020204030203" pitchFamily="34" charset="0"/>
                <a:ea typeface="Lato" panose="020F0502020204030203" pitchFamily="34" charset="0"/>
                <a:cs typeface="Lato" panose="020F0502020204030203" pitchFamily="34" charset="0"/>
              </a:rPr>
              <a:t>kematian</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akibat</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kualitas</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udara</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serta</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dampak</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ekonominya</a:t>
            </a:r>
            <a:r>
              <a:rPr lang="en-US" sz="2665" b="0" dirty="0">
                <a:latin typeface="Lato" panose="020F0502020204030203" pitchFamily="34" charset="0"/>
                <a:ea typeface="Lato" panose="020F0502020204030203" pitchFamily="34" charset="0"/>
                <a:cs typeface="Lato" panose="020F0502020204030203" pitchFamily="34" charset="0"/>
              </a:rPr>
              <a:t>, pada </a:t>
            </a:r>
            <a:r>
              <a:rPr lang="en-US" sz="2665" b="0" dirty="0" err="1">
                <a:latin typeface="Lato" panose="020F0502020204030203" pitchFamily="34" charset="0"/>
                <a:ea typeface="Lato" panose="020F0502020204030203" pitchFamily="34" charset="0"/>
                <a:cs typeface="Lato" panose="020F0502020204030203" pitchFamily="34" charset="0"/>
              </a:rPr>
              <a:t>saat</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sebelum</a:t>
            </a:r>
            <a:r>
              <a:rPr lang="en-US" sz="2665" b="0" dirty="0">
                <a:latin typeface="Lato" panose="020F0502020204030203" pitchFamily="34" charset="0"/>
                <a:ea typeface="Lato" panose="020F0502020204030203" pitchFamily="34" charset="0"/>
                <a:cs typeface="Lato" panose="020F0502020204030203" pitchFamily="34" charset="0"/>
              </a:rPr>
              <a:t> dan </a:t>
            </a:r>
            <a:r>
              <a:rPr lang="en-US" sz="2665" b="0" dirty="0" err="1">
                <a:latin typeface="Lato" panose="020F0502020204030203" pitchFamily="34" charset="0"/>
                <a:ea typeface="Lato" panose="020F0502020204030203" pitchFamily="34" charset="0"/>
                <a:cs typeface="Lato" panose="020F0502020204030203" pitchFamily="34" charset="0"/>
              </a:rPr>
              <a:t>sesudah</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implementasi</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tahapan</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peningkatan</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kualitas</a:t>
            </a:r>
            <a:r>
              <a:rPr lang="en-US" sz="2665" b="0" dirty="0">
                <a:latin typeface="Lato" panose="020F0502020204030203" pitchFamily="34" charset="0"/>
                <a:ea typeface="Lato" panose="020F0502020204030203" pitchFamily="34" charset="0"/>
                <a:cs typeface="Lato" panose="020F0502020204030203" pitchFamily="34" charset="0"/>
              </a:rPr>
              <a:t> BBM di </a:t>
            </a:r>
            <a:r>
              <a:rPr lang="en-US" sz="2665" b="0" dirty="0" err="1">
                <a:latin typeface="Lato" panose="020F0502020204030203" pitchFamily="34" charset="0"/>
                <a:ea typeface="Lato" panose="020F0502020204030203" pitchFamily="34" charset="0"/>
                <a:cs typeface="Lato" panose="020F0502020204030203" pitchFamily="34" charset="0"/>
              </a:rPr>
              <a:t>beberapa</a:t>
            </a:r>
            <a:r>
              <a:rPr lang="en-US" sz="2665" b="0" dirty="0">
                <a:latin typeface="Lato" panose="020F0502020204030203" pitchFamily="34" charset="0"/>
                <a:ea typeface="Lato" panose="020F0502020204030203" pitchFamily="34" charset="0"/>
                <a:cs typeface="Lato" panose="020F0502020204030203" pitchFamily="34" charset="0"/>
              </a:rPr>
              <a:t> </a:t>
            </a:r>
            <a:r>
              <a:rPr lang="en-US" sz="2665" b="0" dirty="0" err="1">
                <a:latin typeface="Lato" panose="020F0502020204030203" pitchFamily="34" charset="0"/>
                <a:ea typeface="Lato" panose="020F0502020204030203" pitchFamily="34" charset="0"/>
                <a:cs typeface="Lato" panose="020F0502020204030203" pitchFamily="34" charset="0"/>
              </a:rPr>
              <a:t>kota</a:t>
            </a:r>
            <a:r>
              <a:rPr lang="en-US" sz="2665" b="0" dirty="0">
                <a:latin typeface="Lato" panose="020F0502020204030203" pitchFamily="34" charset="0"/>
                <a:ea typeface="Lato" panose="020F0502020204030203" pitchFamily="34" charset="0"/>
                <a:cs typeface="Lato" panose="020F0502020204030203" pitchFamily="34" charset="0"/>
              </a:rPr>
              <a:t> Indonesia.</a:t>
            </a:r>
            <a:endParaRPr lang="en-ID" sz="2665" b="0" dirty="0">
              <a:latin typeface="Lato" panose="020F0502020204030203" pitchFamily="34" charset="0"/>
              <a:ea typeface="Lato" panose="020F0502020204030203" pitchFamily="34" charset="0"/>
              <a:cs typeface="Lato" panose="020F0502020204030203" pitchFamily="34" charset="0"/>
            </a:endParaRPr>
          </a:p>
        </p:txBody>
      </p:sp>
      <p:sp>
        <p:nvSpPr>
          <p:cNvPr id="3" name="Google Shape;1712;p41"/>
          <p:cNvSpPr txBox="1"/>
          <p:nvPr/>
        </p:nvSpPr>
        <p:spPr>
          <a:xfrm>
            <a:off x="960000" y="558868"/>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4800"/>
              <a:buFont typeface="League Spartan"/>
              <a:buNone/>
              <a:defRPr sz="7000" b="1" i="0" u="none" strike="noStrike" cap="none">
                <a:solidFill>
                  <a:schemeClr val="dk2"/>
                </a:solidFill>
                <a:latin typeface="League Spartan"/>
                <a:ea typeface="League Spartan"/>
                <a:cs typeface="League Spartan"/>
                <a:sym typeface="League Spartan"/>
              </a:defRPr>
            </a:lvl1pPr>
            <a:lvl2pPr marR="0" lvl="1" algn="l" rtl="0">
              <a:lnSpc>
                <a:spcPct val="100000"/>
              </a:lnSpc>
              <a:spcBef>
                <a:spcPts val="0"/>
              </a:spcBef>
              <a:spcAft>
                <a:spcPts val="0"/>
              </a:spcAft>
              <a:buClr>
                <a:schemeClr val="dk2"/>
              </a:buClr>
              <a:buSzPts val="4800"/>
              <a:buFont typeface="League Spartan"/>
              <a:buNone/>
              <a:defRPr sz="4800" b="1" i="0" u="none" strike="noStrike" cap="none">
                <a:solidFill>
                  <a:schemeClr val="dk2"/>
                </a:solidFill>
                <a:latin typeface="League Spartan"/>
                <a:ea typeface="League Spartan"/>
                <a:cs typeface="League Spartan"/>
                <a:sym typeface="League Spartan"/>
              </a:defRPr>
            </a:lvl2pPr>
            <a:lvl3pPr marR="0" lvl="2" algn="l" rtl="0">
              <a:lnSpc>
                <a:spcPct val="100000"/>
              </a:lnSpc>
              <a:spcBef>
                <a:spcPts val="0"/>
              </a:spcBef>
              <a:spcAft>
                <a:spcPts val="0"/>
              </a:spcAft>
              <a:buClr>
                <a:schemeClr val="dk2"/>
              </a:buClr>
              <a:buSzPts val="4800"/>
              <a:buFont typeface="League Spartan"/>
              <a:buNone/>
              <a:defRPr sz="4800" b="1" i="0" u="none" strike="noStrike" cap="none">
                <a:solidFill>
                  <a:schemeClr val="dk2"/>
                </a:solidFill>
                <a:latin typeface="League Spartan"/>
                <a:ea typeface="League Spartan"/>
                <a:cs typeface="League Spartan"/>
                <a:sym typeface="League Spartan"/>
              </a:defRPr>
            </a:lvl3pPr>
            <a:lvl4pPr marR="0" lvl="3" algn="l" rtl="0">
              <a:lnSpc>
                <a:spcPct val="100000"/>
              </a:lnSpc>
              <a:spcBef>
                <a:spcPts val="0"/>
              </a:spcBef>
              <a:spcAft>
                <a:spcPts val="0"/>
              </a:spcAft>
              <a:buClr>
                <a:schemeClr val="dk2"/>
              </a:buClr>
              <a:buSzPts val="4800"/>
              <a:buFont typeface="League Spartan"/>
              <a:buNone/>
              <a:defRPr sz="4800" b="1" i="0" u="none" strike="noStrike" cap="none">
                <a:solidFill>
                  <a:schemeClr val="dk2"/>
                </a:solidFill>
                <a:latin typeface="League Spartan"/>
                <a:ea typeface="League Spartan"/>
                <a:cs typeface="League Spartan"/>
                <a:sym typeface="League Spartan"/>
              </a:defRPr>
            </a:lvl4pPr>
            <a:lvl5pPr marR="0" lvl="4" algn="l" rtl="0">
              <a:lnSpc>
                <a:spcPct val="100000"/>
              </a:lnSpc>
              <a:spcBef>
                <a:spcPts val="0"/>
              </a:spcBef>
              <a:spcAft>
                <a:spcPts val="0"/>
              </a:spcAft>
              <a:buClr>
                <a:schemeClr val="dk2"/>
              </a:buClr>
              <a:buSzPts val="4800"/>
              <a:buFont typeface="League Spartan"/>
              <a:buNone/>
              <a:defRPr sz="4800" b="1" i="0" u="none" strike="noStrike" cap="none">
                <a:solidFill>
                  <a:schemeClr val="dk2"/>
                </a:solidFill>
                <a:latin typeface="League Spartan"/>
                <a:ea typeface="League Spartan"/>
                <a:cs typeface="League Spartan"/>
                <a:sym typeface="League Spartan"/>
              </a:defRPr>
            </a:lvl5pPr>
            <a:lvl6pPr marR="0" lvl="5" algn="l" rtl="0">
              <a:lnSpc>
                <a:spcPct val="100000"/>
              </a:lnSpc>
              <a:spcBef>
                <a:spcPts val="0"/>
              </a:spcBef>
              <a:spcAft>
                <a:spcPts val="0"/>
              </a:spcAft>
              <a:buClr>
                <a:schemeClr val="dk2"/>
              </a:buClr>
              <a:buSzPts val="4800"/>
              <a:buFont typeface="League Spartan"/>
              <a:buNone/>
              <a:defRPr sz="4800" b="1" i="0" u="none" strike="noStrike" cap="none">
                <a:solidFill>
                  <a:schemeClr val="dk2"/>
                </a:solidFill>
                <a:latin typeface="League Spartan"/>
                <a:ea typeface="League Spartan"/>
                <a:cs typeface="League Spartan"/>
                <a:sym typeface="League Spartan"/>
              </a:defRPr>
            </a:lvl6pPr>
            <a:lvl7pPr marR="0" lvl="6" algn="l" rtl="0">
              <a:lnSpc>
                <a:spcPct val="100000"/>
              </a:lnSpc>
              <a:spcBef>
                <a:spcPts val="0"/>
              </a:spcBef>
              <a:spcAft>
                <a:spcPts val="0"/>
              </a:spcAft>
              <a:buClr>
                <a:schemeClr val="dk2"/>
              </a:buClr>
              <a:buSzPts val="4800"/>
              <a:buFont typeface="League Spartan"/>
              <a:buNone/>
              <a:defRPr sz="4800" b="1" i="0" u="none" strike="noStrike" cap="none">
                <a:solidFill>
                  <a:schemeClr val="dk2"/>
                </a:solidFill>
                <a:latin typeface="League Spartan"/>
                <a:ea typeface="League Spartan"/>
                <a:cs typeface="League Spartan"/>
                <a:sym typeface="League Spartan"/>
              </a:defRPr>
            </a:lvl7pPr>
            <a:lvl8pPr marR="0" lvl="7" algn="l" rtl="0">
              <a:lnSpc>
                <a:spcPct val="100000"/>
              </a:lnSpc>
              <a:spcBef>
                <a:spcPts val="0"/>
              </a:spcBef>
              <a:spcAft>
                <a:spcPts val="0"/>
              </a:spcAft>
              <a:buClr>
                <a:schemeClr val="dk2"/>
              </a:buClr>
              <a:buSzPts val="4800"/>
              <a:buFont typeface="League Spartan"/>
              <a:buNone/>
              <a:defRPr sz="4800" b="1" i="0" u="none" strike="noStrike" cap="none">
                <a:solidFill>
                  <a:schemeClr val="dk2"/>
                </a:solidFill>
                <a:latin typeface="League Spartan"/>
                <a:ea typeface="League Spartan"/>
                <a:cs typeface="League Spartan"/>
                <a:sym typeface="League Spartan"/>
              </a:defRPr>
            </a:lvl8pPr>
            <a:lvl9pPr marR="0" lvl="8" algn="l" rtl="0">
              <a:lnSpc>
                <a:spcPct val="100000"/>
              </a:lnSpc>
              <a:spcBef>
                <a:spcPts val="0"/>
              </a:spcBef>
              <a:spcAft>
                <a:spcPts val="0"/>
              </a:spcAft>
              <a:buClr>
                <a:schemeClr val="dk2"/>
              </a:buClr>
              <a:buSzPts val="4800"/>
              <a:buFont typeface="League Spartan"/>
              <a:buNone/>
              <a:defRPr sz="4800" b="1" i="0" u="none" strike="noStrike" cap="none">
                <a:solidFill>
                  <a:schemeClr val="dk2"/>
                </a:solidFill>
                <a:latin typeface="League Spartan"/>
                <a:ea typeface="League Spartan"/>
                <a:cs typeface="League Spartan"/>
                <a:sym typeface="League Spartan"/>
              </a:defRPr>
            </a:lvl9pPr>
          </a:lstStyle>
          <a:p>
            <a:r>
              <a:rPr lang="en-US" sz="4800" dirty="0">
                <a:latin typeface="Lato" panose="020F0502020204030203" pitchFamily="34" charset="0"/>
                <a:ea typeface="Lato" panose="020F0502020204030203" pitchFamily="34" charset="0"/>
                <a:cs typeface="Lato" panose="020F0502020204030203" pitchFamily="34" charset="0"/>
              </a:rPr>
              <a:t>TUJUAN KAJIAN</a:t>
            </a:r>
            <a:endParaRPr lang="en-ID" sz="4800" dirty="0">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07"/>
        <p:cNvGrpSpPr/>
        <p:nvPr/>
      </p:nvGrpSpPr>
      <p:grpSpPr>
        <a:xfrm>
          <a:off x="0" y="0"/>
          <a:ext cx="0" cy="0"/>
          <a:chOff x="0" y="0"/>
          <a:chExt cx="0" cy="0"/>
        </a:xfrm>
      </p:grpSpPr>
      <p:sp>
        <p:nvSpPr>
          <p:cNvPr id="1712" name="Google Shape;1712;p41"/>
          <p:cNvSpPr txBox="1">
            <a:spLocks noGrp="1"/>
          </p:cNvSpPr>
          <p:nvPr>
            <p:ph type="title"/>
          </p:nvPr>
        </p:nvSpPr>
        <p:spPr>
          <a:xfrm>
            <a:off x="761880" y="323283"/>
            <a:ext cx="10272000" cy="7636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GB" sz="4800"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Ruang Lingkup</a:t>
            </a:r>
            <a:r>
              <a:rPr lang="en-US" altLang="en-GB" sz="4800"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rPr>
              <a:t> Kegiatan</a:t>
            </a:r>
            <a:endParaRPr lang="en-US" altLang="en-GB" sz="4800" dirty="0">
              <a:effectLst>
                <a:outerShdw blurRad="38100" dist="38100" dir="2700000" algn="tl">
                  <a:srgbClr val="000000">
                    <a:alpha val="43137"/>
                  </a:srgbClr>
                </a:outerShdw>
              </a:effectLst>
              <a:latin typeface="Lato" panose="020F0502020204030203" pitchFamily="34" charset="0"/>
              <a:ea typeface="Lato" panose="020F0502020204030203" pitchFamily="34" charset="0"/>
              <a:cs typeface="Lato" panose="020F0502020204030203" pitchFamily="34" charset="0"/>
            </a:endParaRPr>
          </a:p>
        </p:txBody>
      </p:sp>
      <p:sp>
        <p:nvSpPr>
          <p:cNvPr id="1713" name="Google Shape;1713;p41"/>
          <p:cNvSpPr txBox="1"/>
          <p:nvPr/>
        </p:nvSpPr>
        <p:spPr>
          <a:xfrm>
            <a:off x="6569129" y="1602233"/>
            <a:ext cx="4662800" cy="9388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endParaRPr sz="2400" dirty="0">
              <a:solidFill>
                <a:schemeClr val="lt1"/>
              </a:solidFill>
              <a:latin typeface="Albert Sans"/>
              <a:ea typeface="Albert Sans"/>
              <a:cs typeface="Albert Sans"/>
              <a:sym typeface="Albert Sans"/>
            </a:endParaRPr>
          </a:p>
        </p:txBody>
      </p:sp>
      <p:sp>
        <p:nvSpPr>
          <p:cNvPr id="1714" name="Google Shape;1714;p41"/>
          <p:cNvSpPr txBox="1"/>
          <p:nvPr/>
        </p:nvSpPr>
        <p:spPr>
          <a:xfrm>
            <a:off x="6563605" y="2727856"/>
            <a:ext cx="4662800" cy="9424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endParaRPr sz="2400" dirty="0">
              <a:solidFill>
                <a:schemeClr val="lt1"/>
              </a:solidFill>
              <a:latin typeface="Albert Sans"/>
              <a:ea typeface="Albert Sans"/>
              <a:cs typeface="Albert Sans"/>
              <a:sym typeface="Albert Sans"/>
            </a:endParaRPr>
          </a:p>
        </p:txBody>
      </p:sp>
      <p:sp>
        <p:nvSpPr>
          <p:cNvPr id="1715" name="Google Shape;1715;p41"/>
          <p:cNvSpPr txBox="1"/>
          <p:nvPr/>
        </p:nvSpPr>
        <p:spPr>
          <a:xfrm>
            <a:off x="6563600" y="3857077"/>
            <a:ext cx="4662800" cy="9332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endParaRPr sz="2400" dirty="0">
              <a:solidFill>
                <a:schemeClr val="lt1"/>
              </a:solidFill>
              <a:latin typeface="Albert Sans"/>
              <a:ea typeface="Albert Sans"/>
              <a:cs typeface="Albert Sans"/>
              <a:sym typeface="Albert Sans"/>
            </a:endParaRPr>
          </a:p>
        </p:txBody>
      </p:sp>
      <p:sp>
        <p:nvSpPr>
          <p:cNvPr id="1716" name="Google Shape;1716;p41"/>
          <p:cNvSpPr txBox="1"/>
          <p:nvPr/>
        </p:nvSpPr>
        <p:spPr>
          <a:xfrm>
            <a:off x="6569129" y="4977100"/>
            <a:ext cx="4662800" cy="9388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endParaRPr sz="2400" dirty="0">
              <a:solidFill>
                <a:schemeClr val="lt1"/>
              </a:solidFill>
              <a:latin typeface="Albert Sans"/>
              <a:ea typeface="Albert Sans"/>
              <a:cs typeface="Albert Sans"/>
              <a:sym typeface="Albert Sans"/>
            </a:endParaRPr>
          </a:p>
        </p:txBody>
      </p:sp>
      <p:grpSp>
        <p:nvGrpSpPr>
          <p:cNvPr id="2" name="Group 1"/>
          <p:cNvGrpSpPr/>
          <p:nvPr/>
        </p:nvGrpSpPr>
        <p:grpSpPr>
          <a:xfrm>
            <a:off x="-990600" y="1524000"/>
            <a:ext cx="6267450" cy="4193072"/>
            <a:chOff x="749359" y="1380952"/>
            <a:chExt cx="4773152" cy="2725361"/>
          </a:xfrm>
        </p:grpSpPr>
        <p:cxnSp>
          <p:nvCxnSpPr>
            <p:cNvPr id="1718" name="Google Shape;1718;p41"/>
            <p:cNvCxnSpPr>
              <a:stCxn id="1717" idx="0"/>
              <a:endCxn id="1708" idx="1"/>
            </p:cNvCxnSpPr>
            <p:nvPr/>
          </p:nvCxnSpPr>
          <p:spPr>
            <a:xfrm rot="5400000" flipH="1" flipV="1">
              <a:off x="824746" y="1486802"/>
              <a:ext cx="1040317" cy="1191091"/>
            </a:xfrm>
            <a:prstGeom prst="bentConnector2">
              <a:avLst/>
            </a:prstGeom>
            <a:noFill/>
            <a:ln w="9525" cap="flat" cmpd="sng">
              <a:solidFill>
                <a:schemeClr val="lt1"/>
              </a:solidFill>
              <a:prstDash val="solid"/>
              <a:round/>
              <a:headEnd type="none" w="med" len="med"/>
              <a:tailEnd type="none" w="med" len="med"/>
            </a:ln>
          </p:spPr>
        </p:cxnSp>
        <p:cxnSp>
          <p:nvCxnSpPr>
            <p:cNvPr id="1719" name="Google Shape;1719;p41"/>
            <p:cNvCxnSpPr>
              <a:stCxn id="1717" idx="2"/>
              <a:endCxn id="1711" idx="1"/>
            </p:cNvCxnSpPr>
            <p:nvPr/>
          </p:nvCxnSpPr>
          <p:spPr>
            <a:xfrm rot="16200000" flipH="1">
              <a:off x="832100" y="2997963"/>
              <a:ext cx="1025608" cy="1191091"/>
            </a:xfrm>
            <a:prstGeom prst="bentConnector2">
              <a:avLst/>
            </a:prstGeom>
            <a:noFill/>
            <a:ln w="9525" cap="flat" cmpd="sng">
              <a:solidFill>
                <a:schemeClr val="lt1"/>
              </a:solidFill>
              <a:prstDash val="solid"/>
              <a:round/>
              <a:headEnd type="none" w="med" len="med"/>
              <a:tailEnd type="none" w="med" len="med"/>
            </a:ln>
          </p:spPr>
        </p:cxnSp>
        <p:cxnSp>
          <p:nvCxnSpPr>
            <p:cNvPr id="1720" name="Google Shape;1720;p41"/>
            <p:cNvCxnSpPr>
              <a:stCxn id="1717" idx="0"/>
              <a:endCxn id="1709" idx="1"/>
            </p:cNvCxnSpPr>
            <p:nvPr/>
          </p:nvCxnSpPr>
          <p:spPr>
            <a:xfrm rot="5400000" flipH="1" flipV="1">
              <a:off x="1248764" y="1910820"/>
              <a:ext cx="192280" cy="1191091"/>
            </a:xfrm>
            <a:prstGeom prst="bentConnector2">
              <a:avLst/>
            </a:prstGeom>
            <a:noFill/>
            <a:ln w="9525" cap="flat" cmpd="sng">
              <a:solidFill>
                <a:schemeClr val="lt1"/>
              </a:solidFill>
              <a:prstDash val="solid"/>
              <a:round/>
              <a:headEnd type="none" w="med" len="med"/>
              <a:tailEnd type="none" w="med" len="med"/>
            </a:ln>
          </p:spPr>
        </p:cxnSp>
        <p:cxnSp>
          <p:nvCxnSpPr>
            <p:cNvPr id="1721" name="Google Shape;1721;p41"/>
            <p:cNvCxnSpPr>
              <a:stCxn id="1717" idx="2"/>
              <a:endCxn id="1710" idx="1"/>
            </p:cNvCxnSpPr>
            <p:nvPr/>
          </p:nvCxnSpPr>
          <p:spPr>
            <a:xfrm rot="16200000" flipH="1">
              <a:off x="1264213" y="2565850"/>
              <a:ext cx="161383" cy="1191091"/>
            </a:xfrm>
            <a:prstGeom prst="bentConnector2">
              <a:avLst/>
            </a:prstGeom>
            <a:noFill/>
            <a:ln w="9525" cap="flat" cmpd="sng">
              <a:solidFill>
                <a:schemeClr val="lt1"/>
              </a:solidFill>
              <a:prstDash val="solid"/>
              <a:round/>
              <a:headEnd type="none" w="med" len="med"/>
              <a:tailEnd type="none" w="med" len="med"/>
            </a:ln>
          </p:spPr>
        </p:cxnSp>
        <p:sp>
          <p:nvSpPr>
            <p:cNvPr id="1722" name="Google Shape;1722;p41"/>
            <p:cNvSpPr txBox="1"/>
            <p:nvPr/>
          </p:nvSpPr>
          <p:spPr>
            <a:xfrm>
              <a:off x="2084101" y="1380952"/>
              <a:ext cx="2589205" cy="394569"/>
            </a:xfrm>
            <a:prstGeom prst="rect">
              <a:avLst/>
            </a:prstGeom>
            <a:noFill/>
            <a:ln>
              <a:noFill/>
            </a:ln>
          </p:spPr>
          <p:txBody>
            <a:bodyPr spcFirstLastPara="1" wrap="square" lIns="121900" tIns="121900" rIns="121900" bIns="121900" anchor="b" anchorCtr="0">
              <a:noAutofit/>
            </a:bodyPr>
            <a:lstStyle/>
            <a:p>
              <a:pPr marL="0" lvl="0" indent="0" algn="l" rtl="0">
                <a:lnSpc>
                  <a:spcPct val="115000"/>
                </a:lnSpc>
                <a:spcBef>
                  <a:spcPts val="0"/>
                </a:spcBef>
                <a:spcAft>
                  <a:spcPts val="0"/>
                </a:spcAft>
                <a:buNone/>
              </a:pPr>
              <a:r>
                <a:rPr lang="en-GB" sz="2400" b="1" dirty="0">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Systematic review</a:t>
              </a:r>
              <a:endParaRPr lang="en-GB" sz="2400" b="1" dirty="0">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endParaRPr>
            </a:p>
          </p:txBody>
        </p:sp>
        <p:sp>
          <p:nvSpPr>
            <p:cNvPr id="1723" name="Google Shape;1723;p41"/>
            <p:cNvSpPr txBox="1"/>
            <p:nvPr/>
          </p:nvSpPr>
          <p:spPr>
            <a:xfrm>
              <a:off x="2053150" y="2190727"/>
              <a:ext cx="2682057" cy="411904"/>
            </a:xfrm>
            <a:prstGeom prst="rect">
              <a:avLst/>
            </a:prstGeom>
            <a:noFill/>
            <a:ln>
              <a:noFill/>
            </a:ln>
          </p:spPr>
          <p:txBody>
            <a:bodyPr spcFirstLastPara="1" wrap="square" lIns="121900" tIns="121900" rIns="121900" bIns="121900" anchor="b" anchorCtr="0">
              <a:noAutofit/>
            </a:bodyPr>
            <a:lstStyle/>
            <a:p>
              <a:pPr marL="0" lvl="0" indent="0" algn="l" rtl="0">
                <a:lnSpc>
                  <a:spcPct val="115000"/>
                </a:lnSpc>
                <a:spcBef>
                  <a:spcPts val="0"/>
                </a:spcBef>
                <a:spcAft>
                  <a:spcPts val="0"/>
                </a:spcAft>
                <a:buNone/>
              </a:pPr>
              <a:r>
                <a:rPr lang="en-GB" sz="2400" b="1" dirty="0">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Pengumpulan data</a:t>
              </a:r>
              <a:endParaRPr lang="en-GB" sz="2400" b="1" dirty="0">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endParaRPr>
            </a:p>
          </p:txBody>
        </p:sp>
        <p:sp>
          <p:nvSpPr>
            <p:cNvPr id="1724" name="Google Shape;1724;p41"/>
            <p:cNvSpPr txBox="1"/>
            <p:nvPr/>
          </p:nvSpPr>
          <p:spPr>
            <a:xfrm>
              <a:off x="2026068" y="2602630"/>
              <a:ext cx="3485320" cy="558836"/>
            </a:xfrm>
            <a:prstGeom prst="rect">
              <a:avLst/>
            </a:prstGeom>
            <a:noFill/>
            <a:ln>
              <a:noFill/>
            </a:ln>
          </p:spPr>
          <p:txBody>
            <a:bodyPr spcFirstLastPara="1" wrap="square" lIns="121900" tIns="121900" rIns="121900" bIns="121900" anchor="b" anchorCtr="0">
              <a:noAutofit/>
            </a:bodyPr>
            <a:lstStyle/>
            <a:p>
              <a:pPr marL="0" lvl="0" indent="0" algn="l" rtl="0">
                <a:lnSpc>
                  <a:spcPct val="115000"/>
                </a:lnSpc>
                <a:spcBef>
                  <a:spcPts val="0"/>
                </a:spcBef>
                <a:spcAft>
                  <a:spcPts val="0"/>
                </a:spcAft>
                <a:buNone/>
              </a:pPr>
              <a:r>
                <a:rPr lang="en-US" sz="2400" b="1" dirty="0" err="1">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Analisis</a:t>
              </a:r>
              <a:r>
                <a:rPr lang="en-US" sz="2400" b="1" dirty="0">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 </a:t>
              </a:r>
              <a:r>
                <a:rPr lang="en-US" sz="2400" b="1" dirty="0" err="1">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dampak</a:t>
              </a:r>
              <a:r>
                <a:rPr lang="en-US" sz="2400" b="1" dirty="0">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 </a:t>
              </a:r>
              <a:r>
                <a:rPr lang="en-US" sz="2400" b="1" dirty="0" err="1">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kesehatan</a:t>
              </a:r>
              <a:endParaRPr lang="en-US" sz="2400" b="1" dirty="0" err="1">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endParaRPr>
            </a:p>
          </p:txBody>
        </p:sp>
        <p:sp>
          <p:nvSpPr>
            <p:cNvPr id="1725" name="Google Shape;1725;p41"/>
            <p:cNvSpPr txBox="1"/>
            <p:nvPr/>
          </p:nvSpPr>
          <p:spPr>
            <a:xfrm>
              <a:off x="2028970" y="3625375"/>
              <a:ext cx="3493541" cy="415618"/>
            </a:xfrm>
            <a:prstGeom prst="rect">
              <a:avLst/>
            </a:prstGeom>
            <a:noFill/>
            <a:ln>
              <a:noFill/>
            </a:ln>
          </p:spPr>
          <p:txBody>
            <a:bodyPr spcFirstLastPara="1" wrap="square" lIns="121900" tIns="121900" rIns="121900" bIns="121900" anchor="b" anchorCtr="0">
              <a:noAutofit/>
            </a:bodyPr>
            <a:lstStyle/>
            <a:p>
              <a:pPr marL="0" lvl="0" indent="0" algn="l" rtl="0">
                <a:lnSpc>
                  <a:spcPct val="115000"/>
                </a:lnSpc>
                <a:spcBef>
                  <a:spcPts val="0"/>
                </a:spcBef>
                <a:spcAft>
                  <a:spcPts val="0"/>
                </a:spcAft>
                <a:buNone/>
              </a:pPr>
              <a:r>
                <a:rPr lang="en-US" sz="2400" b="1" dirty="0" err="1">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Proyeksi</a:t>
              </a:r>
              <a:r>
                <a:rPr lang="en-US" sz="2400" b="1" dirty="0">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 Kesehatan dan </a:t>
              </a:r>
              <a:r>
                <a:rPr lang="en-US" sz="2400" b="1" dirty="0" err="1">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Biaya</a:t>
              </a:r>
              <a:r>
                <a:rPr lang="en-US" sz="2400" b="1" dirty="0">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 </a:t>
              </a:r>
              <a:r>
                <a:rPr lang="en-US" sz="2400" b="1" dirty="0" err="1">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rPr>
                <a:t>Pengobatan</a:t>
              </a:r>
              <a:endParaRPr lang="en-US" sz="2400" b="1" dirty="0" err="1">
                <a:solidFill>
                  <a:schemeClr val="tx1"/>
                </a:solidFill>
                <a:uFillTx/>
                <a:latin typeface="Lato" panose="020F0502020204030203" pitchFamily="34" charset="0"/>
                <a:ea typeface="Lato" panose="020F0502020204030203" pitchFamily="34" charset="0"/>
                <a:cs typeface="Lato" panose="020F0502020204030203" pitchFamily="34" charset="0"/>
                <a:sym typeface="League Spartan"/>
              </a:endParaRPr>
            </a:p>
          </p:txBody>
        </p:sp>
      </p:grpSp>
      <p:sp>
        <p:nvSpPr>
          <p:cNvPr id="26" name="TextBox 25"/>
          <p:cNvSpPr txBox="1"/>
          <p:nvPr/>
        </p:nvSpPr>
        <p:spPr>
          <a:xfrm>
            <a:off x="5518785" y="1342390"/>
            <a:ext cx="6530975" cy="1198880"/>
          </a:xfrm>
          <a:prstGeom prst="rect">
            <a:avLst/>
          </a:prstGeom>
          <a:noFill/>
        </p:spPr>
        <p:txBody>
          <a:bodyPr wrap="square" rtlCol="0">
            <a:spAutoFit/>
          </a:bodyPr>
          <a:lstStyle/>
          <a:p>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Pengumpulan</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bukti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ilmiah</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keterkaitan</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berbagai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penyakit</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dan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kematian</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akibat</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polusi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udara</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serta</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beban</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biaya</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pengobatannya</a:t>
            </a:r>
            <a:endPar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endParaRPr>
          </a:p>
        </p:txBody>
      </p:sp>
      <p:sp>
        <p:nvSpPr>
          <p:cNvPr id="27" name="Google Shape;2237;p54"/>
          <p:cNvSpPr/>
          <p:nvPr/>
        </p:nvSpPr>
        <p:spPr>
          <a:xfrm>
            <a:off x="4800409" y="1752628"/>
            <a:ext cx="213196" cy="176891"/>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solidFill>
            <a:srgbClr val="869F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8" name="TextBox 27"/>
          <p:cNvSpPr txBox="1"/>
          <p:nvPr/>
        </p:nvSpPr>
        <p:spPr>
          <a:xfrm>
            <a:off x="5509260" y="2550795"/>
            <a:ext cx="6369685" cy="1198880"/>
          </a:xfrm>
          <a:prstGeom prst="rect">
            <a:avLst/>
          </a:prstGeom>
          <a:noFill/>
        </p:spPr>
        <p:txBody>
          <a:bodyPr wrap="square" rtlCol="0">
            <a:spAutoFit/>
          </a:bodyPr>
          <a:lstStyle/>
          <a:p>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Sumber</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data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dari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instansi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terkait</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seperti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Pusdatin</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Kemkes</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Dinkes</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DKI Jakarta, BPJS Kesehatan, KLHK, DLH DKI Jakarta, BMKG, &amp; BRIN</a:t>
            </a:r>
            <a:endPar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endParaRPr>
          </a:p>
        </p:txBody>
      </p:sp>
      <p:sp>
        <p:nvSpPr>
          <p:cNvPr id="29" name="Google Shape;2237;p54"/>
          <p:cNvSpPr/>
          <p:nvPr/>
        </p:nvSpPr>
        <p:spPr>
          <a:xfrm>
            <a:off x="4799842" y="2971509"/>
            <a:ext cx="213196" cy="176891"/>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solidFill>
            <a:srgbClr val="869F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 name="TextBox 29"/>
          <p:cNvSpPr txBox="1"/>
          <p:nvPr/>
        </p:nvSpPr>
        <p:spPr>
          <a:xfrm>
            <a:off x="5509260" y="3810000"/>
            <a:ext cx="6334125" cy="829945"/>
          </a:xfrm>
          <a:prstGeom prst="rect">
            <a:avLst/>
          </a:prstGeom>
          <a:noFill/>
        </p:spPr>
        <p:txBody>
          <a:bodyPr wrap="square" rtlCol="0">
            <a:spAutoFit/>
          </a:bodyPr>
          <a:lstStyle/>
          <a:p>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Studi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ekologi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time series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untuk</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menganalisis</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korelasi</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penyakit</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dan parameter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kualitas</a:t>
            </a:r>
            <a:r>
              <a:rPr lang="en-ID"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 </a:t>
            </a:r>
            <a:r>
              <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rPr>
              <a:t>udara</a:t>
            </a:r>
            <a:endParaRPr lang="en-ID" sz="2400" b="0" i="0" dirty="0" err="1">
              <a:solidFill>
                <a:schemeClr val="tx1"/>
              </a:solidFill>
              <a:effectLst/>
              <a:uFillTx/>
              <a:latin typeface="Lato" panose="020F0502020204030203" pitchFamily="34" charset="0"/>
              <a:ea typeface="Lato" panose="020F0502020204030203" pitchFamily="34" charset="0"/>
              <a:cs typeface="Lato" panose="020F0502020204030203" pitchFamily="34" charset="0"/>
            </a:endParaRPr>
          </a:p>
        </p:txBody>
      </p:sp>
      <p:sp>
        <p:nvSpPr>
          <p:cNvPr id="31" name="Google Shape;2237;p54"/>
          <p:cNvSpPr/>
          <p:nvPr/>
        </p:nvSpPr>
        <p:spPr>
          <a:xfrm>
            <a:off x="4800901" y="3974519"/>
            <a:ext cx="213196" cy="176891"/>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solidFill>
            <a:srgbClr val="869F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3" name="TextBox 32"/>
          <p:cNvSpPr txBox="1"/>
          <p:nvPr/>
        </p:nvSpPr>
        <p:spPr>
          <a:xfrm>
            <a:off x="5518785" y="4779645"/>
            <a:ext cx="6290310" cy="1198880"/>
          </a:xfrm>
          <a:prstGeom prst="rect">
            <a:avLst/>
          </a:prstGeom>
          <a:noFill/>
        </p:spPr>
        <p:txBody>
          <a:bodyPr wrap="square" rtlCol="0">
            <a:spAutoFit/>
          </a:bodyPr>
          <a:lstStyle/>
          <a:p>
            <a:r>
              <a:rPr lang="sv-SE"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rPr>
              <a:t>Model proyeksi skenario kualitas udara dan penyakit terkait setelah intervensi perbaikan kualitas BBM menggunakan perhitungan regresi</a:t>
            </a:r>
            <a:endParaRPr lang="sv-SE" sz="2400" b="0" i="0" dirty="0">
              <a:solidFill>
                <a:schemeClr val="tx1"/>
              </a:solidFill>
              <a:effectLst/>
              <a:uFillTx/>
              <a:latin typeface="Lato" panose="020F0502020204030203" pitchFamily="34" charset="0"/>
              <a:ea typeface="Lato" panose="020F0502020204030203" pitchFamily="34" charset="0"/>
              <a:cs typeface="Lato" panose="020F0502020204030203" pitchFamily="34" charset="0"/>
            </a:endParaRPr>
          </a:p>
        </p:txBody>
      </p:sp>
      <p:sp>
        <p:nvSpPr>
          <p:cNvPr id="34" name="Google Shape;2237;p54"/>
          <p:cNvSpPr/>
          <p:nvPr/>
        </p:nvSpPr>
        <p:spPr>
          <a:xfrm>
            <a:off x="4800415" y="5208117"/>
            <a:ext cx="213196" cy="176891"/>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solidFill>
            <a:srgbClr val="869F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216"/>
        <p:cNvGrpSpPr/>
        <p:nvPr/>
      </p:nvGrpSpPr>
      <p:grpSpPr>
        <a:xfrm>
          <a:off x="0" y="0"/>
          <a:ext cx="0" cy="0"/>
          <a:chOff x="0" y="0"/>
          <a:chExt cx="0" cy="0"/>
        </a:xfrm>
      </p:grpSpPr>
      <p:sp>
        <p:nvSpPr>
          <p:cNvPr id="217" name="Google Shape;217;p17"/>
          <p:cNvSpPr txBox="1"/>
          <p:nvPr/>
        </p:nvSpPr>
        <p:spPr>
          <a:xfrm>
            <a:off x="1143000" y="1620935"/>
            <a:ext cx="9660532" cy="2626616"/>
          </a:xfrm>
          <a:prstGeom prst="rect">
            <a:avLst/>
          </a:prstGeom>
          <a:noFill/>
          <a:ln>
            <a:noFill/>
          </a:ln>
        </p:spPr>
        <p:txBody>
          <a:bodyPr spcFirstLastPara="1" wrap="square" lIns="0" tIns="0" rIns="0" bIns="0" anchor="t" anchorCtr="0">
            <a:sp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r>
              <a:rPr kumimoji="0" lang="en-GB" sz="4265" b="0" i="0" u="none" strike="noStrike" kern="0" cap="none" spc="0" normalizeH="0" baseline="0" noProof="0" dirty="0">
                <a:ln>
                  <a:noFill/>
                </a:ln>
                <a:solidFill>
                  <a:srgbClr val="3C5794"/>
                </a:solidFill>
                <a:effectLst/>
                <a:uLnTx/>
                <a:uFillTx/>
                <a:latin typeface="Montserrat ExtraBold"/>
                <a:ea typeface="Montserrat ExtraBold"/>
                <a:cs typeface="Montserrat ExtraBold"/>
                <a:sym typeface="Montserrat ExtraBold"/>
              </a:rPr>
              <a:t>IMPROVEMENT AIR QUALITY THROUGH BETTER FUEL QUALITY TRANSFORMATION </a:t>
            </a:r>
            <a:endParaRPr kumimoji="0" lang="en-GB" sz="4265" b="0" i="0" u="none" strike="noStrike" kern="0" cap="none" spc="0" normalizeH="0" baseline="0" noProof="0" dirty="0">
              <a:ln>
                <a:noFill/>
              </a:ln>
              <a:solidFill>
                <a:srgbClr val="3C5794"/>
              </a:solidFill>
              <a:effectLst/>
              <a:uLnTx/>
              <a:uFillTx/>
              <a:latin typeface="Montserrat ExtraBold"/>
              <a:ea typeface="Montserrat ExtraBold"/>
              <a:cs typeface="Montserrat ExtraBold"/>
              <a:sym typeface="Montserrat ExtraBold"/>
            </a:endParaRPr>
          </a:p>
          <a:p>
            <a:pPr marL="0" marR="0" lvl="0" indent="0" algn="l" defTabSz="1219200" rtl="0" eaLnBrk="1" fontAlgn="auto" latinLnBrk="0" hangingPunct="1">
              <a:lnSpc>
                <a:spcPct val="100000"/>
              </a:lnSpc>
              <a:spcBef>
                <a:spcPts val="0"/>
              </a:spcBef>
              <a:spcAft>
                <a:spcPts val="0"/>
              </a:spcAft>
              <a:buClr>
                <a:srgbClr val="000000"/>
              </a:buClr>
              <a:buSzTx/>
              <a:buFontTx/>
              <a:buNone/>
              <a:defRPr/>
            </a:pPr>
            <a:r>
              <a:rPr kumimoji="0" lang="en-GB" sz="4265" b="0" i="0" u="none" strike="noStrike" kern="0" cap="none" spc="0" normalizeH="0" baseline="0" noProof="0" dirty="0">
                <a:ln>
                  <a:noFill/>
                </a:ln>
                <a:solidFill>
                  <a:srgbClr val="3C5794"/>
                </a:solidFill>
                <a:effectLst/>
                <a:uLnTx/>
                <a:uFillTx/>
                <a:latin typeface="Montserrat ExtraBold"/>
                <a:ea typeface="Montserrat ExtraBold"/>
                <a:cs typeface="Montserrat ExtraBold"/>
                <a:sym typeface="Montserrat ExtraBold"/>
              </a:rPr>
              <a:t>IN INDONESIA 2024-2030</a:t>
            </a:r>
            <a:endParaRPr kumimoji="0" sz="4265" b="0" i="0" u="none" strike="noStrike" kern="0" cap="none" spc="0" normalizeH="0" baseline="0" noProof="0" dirty="0">
              <a:ln>
                <a:noFill/>
              </a:ln>
              <a:solidFill>
                <a:srgbClr val="3C5794"/>
              </a:solidFill>
              <a:effectLst/>
              <a:uLnTx/>
              <a:uFillTx/>
              <a:latin typeface="Montserrat ExtraBold"/>
              <a:ea typeface="Montserrat ExtraBold"/>
              <a:cs typeface="Montserrat ExtraBold"/>
              <a:sym typeface="Montserrat ExtraBold"/>
            </a:endParaRPr>
          </a:p>
        </p:txBody>
      </p:sp>
      <p:sp>
        <p:nvSpPr>
          <p:cNvPr id="219" name="Google Shape;219;p17"/>
          <p:cNvSpPr txBox="1"/>
          <p:nvPr/>
        </p:nvSpPr>
        <p:spPr>
          <a:xfrm>
            <a:off x="1143000" y="5599417"/>
            <a:ext cx="4568000" cy="459741"/>
          </a:xfrm>
          <a:prstGeom prst="rect">
            <a:avLst/>
          </a:prstGeom>
          <a:noFill/>
          <a:ln>
            <a:noFill/>
          </a:ln>
        </p:spPr>
        <p:txBody>
          <a:bodyPr spcFirstLastPara="1" wrap="square" lIns="0" tIns="0" rIns="0" bIns="0" anchor="t" anchorCtr="0">
            <a:spAutoFit/>
          </a:bodyPr>
          <a:lstStyle/>
          <a:p>
            <a:pPr marL="0" marR="0" lvl="0" indent="0" algn="l" defTabSz="1219200" rtl="0" eaLnBrk="1" fontAlgn="auto" latinLnBrk="0" hangingPunct="1">
              <a:lnSpc>
                <a:spcPct val="140000"/>
              </a:lnSpc>
              <a:spcBef>
                <a:spcPts val="0"/>
              </a:spcBef>
              <a:spcAft>
                <a:spcPts val="0"/>
              </a:spcAft>
              <a:buClr>
                <a:srgbClr val="000000"/>
              </a:buClr>
              <a:buSzTx/>
              <a:buFontTx/>
              <a:buNone/>
              <a:defRPr/>
            </a:pPr>
            <a:r>
              <a:rPr kumimoji="0" lang="en-GB" sz="1065" b="0" i="0" u="none" strike="noStrike" kern="0" cap="none" spc="0" normalizeH="0" baseline="0" noProof="0" dirty="0">
                <a:ln>
                  <a:noFill/>
                </a:ln>
                <a:solidFill>
                  <a:srgbClr val="3C5794"/>
                </a:solidFill>
                <a:effectLst/>
                <a:uLnTx/>
                <a:uFillTx/>
                <a:latin typeface="Montserrat Medium"/>
                <a:ea typeface="Montserrat Medium"/>
                <a:cs typeface="Montserrat Medium"/>
                <a:sym typeface="Montserrat Medium"/>
              </a:rPr>
              <a:t>Kementerian </a:t>
            </a:r>
            <a:r>
              <a:rPr kumimoji="0" lang="en-GB" sz="1065" b="0" i="0" u="none" strike="noStrike" kern="0" cap="none" spc="0" normalizeH="0" baseline="0" noProof="0" dirty="0" err="1">
                <a:ln>
                  <a:noFill/>
                </a:ln>
                <a:solidFill>
                  <a:srgbClr val="3C5794"/>
                </a:solidFill>
                <a:effectLst/>
                <a:uLnTx/>
                <a:uFillTx/>
                <a:latin typeface="Montserrat Medium"/>
                <a:ea typeface="Montserrat Medium"/>
                <a:cs typeface="Montserrat Medium"/>
                <a:sym typeface="Montserrat Medium"/>
              </a:rPr>
              <a:t>Koordinator</a:t>
            </a:r>
            <a:r>
              <a:rPr kumimoji="0" lang="en-GB" sz="1065" b="0" i="0" u="none" strike="noStrike" kern="0" cap="none" spc="0" normalizeH="0" baseline="0" noProof="0" dirty="0">
                <a:ln>
                  <a:noFill/>
                </a:ln>
                <a:solidFill>
                  <a:srgbClr val="3C5794"/>
                </a:solidFill>
                <a:effectLst/>
                <a:uLnTx/>
                <a:uFillTx/>
                <a:latin typeface="Montserrat Medium"/>
                <a:ea typeface="Montserrat Medium"/>
                <a:cs typeface="Montserrat Medium"/>
                <a:sym typeface="Montserrat Medium"/>
              </a:rPr>
              <a:t> Maritim dan </a:t>
            </a:r>
            <a:r>
              <a:rPr kumimoji="0" lang="en-GB" sz="1065" b="0" i="0" u="none" strike="noStrike" kern="0" cap="none" spc="0" normalizeH="0" baseline="0" noProof="0" dirty="0" err="1">
                <a:ln>
                  <a:noFill/>
                </a:ln>
                <a:solidFill>
                  <a:srgbClr val="3C5794"/>
                </a:solidFill>
                <a:effectLst/>
                <a:uLnTx/>
                <a:uFillTx/>
                <a:latin typeface="Montserrat Medium"/>
                <a:ea typeface="Montserrat Medium"/>
                <a:cs typeface="Montserrat Medium"/>
                <a:sym typeface="Montserrat Medium"/>
              </a:rPr>
              <a:t>Investasi</a:t>
            </a:r>
            <a:endParaRPr kumimoji="0" sz="1065" b="0" i="0" u="none" strike="noStrike" kern="0" cap="none" spc="0" normalizeH="0" baseline="0" noProof="0" dirty="0">
              <a:ln>
                <a:noFill/>
              </a:ln>
              <a:solidFill>
                <a:srgbClr val="3C5794"/>
              </a:solidFill>
              <a:effectLst/>
              <a:uLnTx/>
              <a:uFillTx/>
              <a:latin typeface="Montserrat Medium"/>
              <a:ea typeface="Montserrat Medium"/>
              <a:cs typeface="Montserrat Medium"/>
              <a:sym typeface="Montserrat Medium"/>
            </a:endParaRPr>
          </a:p>
          <a:p>
            <a:pPr marL="0" marR="0" lvl="0" indent="0" algn="l" defTabSz="1219200" rtl="0" eaLnBrk="1" fontAlgn="auto" latinLnBrk="0" hangingPunct="1">
              <a:lnSpc>
                <a:spcPct val="140000"/>
              </a:lnSpc>
              <a:spcBef>
                <a:spcPts val="0"/>
              </a:spcBef>
              <a:spcAft>
                <a:spcPts val="0"/>
              </a:spcAft>
              <a:buClr>
                <a:srgbClr val="000000"/>
              </a:buClr>
              <a:buSzTx/>
              <a:buFontTx/>
              <a:buNone/>
              <a:defRPr/>
            </a:pPr>
            <a:r>
              <a:rPr kumimoji="0" lang="en-GB" sz="1065" b="0" i="0" u="none" strike="noStrike" kern="0" cap="none" spc="0" normalizeH="0" baseline="0" noProof="0" dirty="0">
                <a:ln>
                  <a:noFill/>
                </a:ln>
                <a:solidFill>
                  <a:srgbClr val="3C5794"/>
                </a:solidFill>
                <a:effectLst/>
                <a:uLnTx/>
                <a:uFillTx/>
                <a:latin typeface="Montserrat Medium"/>
                <a:ea typeface="Montserrat Medium"/>
                <a:cs typeface="Montserrat Medium"/>
                <a:sym typeface="Montserrat Medium"/>
              </a:rPr>
              <a:t>Rabu, 2 </a:t>
            </a:r>
            <a:r>
              <a:rPr kumimoji="0" lang="en-GB" sz="1065" b="0" i="0" u="none" strike="noStrike" kern="0" cap="none" spc="0" normalizeH="0" baseline="0" noProof="0" dirty="0" err="1">
                <a:ln>
                  <a:noFill/>
                </a:ln>
                <a:solidFill>
                  <a:srgbClr val="3C5794"/>
                </a:solidFill>
                <a:effectLst/>
                <a:uLnTx/>
                <a:uFillTx/>
                <a:latin typeface="Montserrat Medium"/>
                <a:ea typeface="Montserrat Medium"/>
                <a:cs typeface="Montserrat Medium"/>
                <a:sym typeface="Montserrat Medium"/>
              </a:rPr>
              <a:t>Oktober</a:t>
            </a:r>
            <a:r>
              <a:rPr kumimoji="0" lang="en-GB" sz="1065" b="0" i="0" u="none" strike="noStrike" kern="0" cap="none" spc="0" normalizeH="0" baseline="0" noProof="0" dirty="0">
                <a:ln>
                  <a:noFill/>
                </a:ln>
                <a:solidFill>
                  <a:srgbClr val="3C5794"/>
                </a:solidFill>
                <a:effectLst/>
                <a:uLnTx/>
                <a:uFillTx/>
                <a:latin typeface="Montserrat Medium"/>
                <a:ea typeface="Montserrat Medium"/>
                <a:cs typeface="Montserrat Medium"/>
                <a:sym typeface="Montserrat Medium"/>
              </a:rPr>
              <a:t> 2024</a:t>
            </a:r>
            <a:endParaRPr kumimoji="0" sz="1065" b="0" i="0" u="none" strike="noStrike" kern="0" cap="none" spc="0" normalizeH="0" baseline="0" noProof="0" dirty="0">
              <a:ln>
                <a:noFill/>
              </a:ln>
              <a:solidFill>
                <a:srgbClr val="3C5794"/>
              </a:solidFill>
              <a:effectLst/>
              <a:uLnTx/>
              <a:uFillTx/>
              <a:latin typeface="Montserrat Medium"/>
              <a:ea typeface="Montserrat Medium"/>
              <a:cs typeface="Montserrat Medium"/>
              <a:sym typeface="Montserrat Medium"/>
            </a:endParaRPr>
          </a:p>
        </p:txBody>
      </p:sp>
      <p:pic>
        <p:nvPicPr>
          <p:cNvPr id="220" name="Google Shape;220;p17"/>
          <p:cNvPicPr preferRelativeResize="0"/>
          <p:nvPr/>
        </p:nvPicPr>
        <p:blipFill>
          <a:blip r:embed="rId1"/>
          <a:stretch>
            <a:fillRect/>
          </a:stretch>
        </p:blipFill>
        <p:spPr>
          <a:xfrm>
            <a:off x="6361468" y="247087"/>
            <a:ext cx="607163" cy="607133"/>
          </a:xfrm>
          <a:prstGeom prst="rect">
            <a:avLst/>
          </a:prstGeom>
          <a:noFill/>
          <a:ln>
            <a:noFill/>
          </a:ln>
        </p:spPr>
      </p:pic>
      <p:pic>
        <p:nvPicPr>
          <p:cNvPr id="221" name="Google Shape;221;p17"/>
          <p:cNvPicPr preferRelativeResize="0"/>
          <p:nvPr/>
        </p:nvPicPr>
        <p:blipFill rotWithShape="1">
          <a:blip r:embed="rId2"/>
          <a:srcRect t="33794" b="34007"/>
          <a:stretch>
            <a:fillRect/>
          </a:stretch>
        </p:blipFill>
        <p:spPr>
          <a:xfrm>
            <a:off x="6968607" y="296862"/>
            <a:ext cx="1576495" cy="507607"/>
          </a:xfrm>
          <a:prstGeom prst="rect">
            <a:avLst/>
          </a:prstGeom>
          <a:noFill/>
          <a:ln>
            <a:noFill/>
          </a:ln>
        </p:spPr>
      </p:pic>
      <p:pic>
        <p:nvPicPr>
          <p:cNvPr id="222" name="Google Shape;222;p17"/>
          <p:cNvPicPr preferRelativeResize="0"/>
          <p:nvPr/>
        </p:nvPicPr>
        <p:blipFill>
          <a:blip r:embed="rId3"/>
          <a:stretch>
            <a:fillRect/>
          </a:stretch>
        </p:blipFill>
        <p:spPr>
          <a:xfrm>
            <a:off x="8545084" y="350299"/>
            <a:ext cx="796856" cy="400739"/>
          </a:xfrm>
          <a:prstGeom prst="rect">
            <a:avLst/>
          </a:prstGeom>
          <a:noFill/>
          <a:ln>
            <a:noFill/>
          </a:ln>
        </p:spPr>
      </p:pic>
      <p:pic>
        <p:nvPicPr>
          <p:cNvPr id="223" name="Google Shape;223;p17"/>
          <p:cNvPicPr preferRelativeResize="0"/>
          <p:nvPr/>
        </p:nvPicPr>
        <p:blipFill>
          <a:blip r:embed="rId4"/>
          <a:stretch>
            <a:fillRect/>
          </a:stretch>
        </p:blipFill>
        <p:spPr>
          <a:xfrm>
            <a:off x="10659999" y="342710"/>
            <a:ext cx="1387315" cy="415924"/>
          </a:xfrm>
          <a:prstGeom prst="rect">
            <a:avLst/>
          </a:prstGeom>
          <a:noFill/>
          <a:ln>
            <a:noFill/>
          </a:ln>
        </p:spPr>
      </p:pic>
      <p:pic>
        <p:nvPicPr>
          <p:cNvPr id="224" name="Google Shape;224;p17"/>
          <p:cNvPicPr preferRelativeResize="0"/>
          <p:nvPr/>
        </p:nvPicPr>
        <p:blipFill rotWithShape="1">
          <a:blip r:embed="rId5"/>
          <a:srcRect r="53767"/>
          <a:stretch>
            <a:fillRect/>
          </a:stretch>
        </p:blipFill>
        <p:spPr>
          <a:xfrm>
            <a:off x="9500145" y="209633"/>
            <a:ext cx="1079891" cy="682067"/>
          </a:xfrm>
          <a:prstGeom prst="rect">
            <a:avLst/>
          </a:prstGeom>
          <a:noFill/>
          <a:ln>
            <a:noFill/>
          </a:ln>
        </p:spPr>
      </p:pic>
      <p:pic>
        <p:nvPicPr>
          <p:cNvPr id="225" name="Google Shape;225;p17"/>
          <p:cNvPicPr preferRelativeResize="0"/>
          <p:nvPr/>
        </p:nvPicPr>
        <p:blipFill>
          <a:blip r:embed="rId6"/>
          <a:stretch>
            <a:fillRect/>
          </a:stretch>
        </p:blipFill>
        <p:spPr>
          <a:xfrm>
            <a:off x="5246362" y="280577"/>
            <a:ext cx="1115101" cy="540184"/>
          </a:xfrm>
          <a:prstGeom prst="rect">
            <a:avLst/>
          </a:prstGeom>
          <a:noFill/>
          <a:ln>
            <a:noFill/>
          </a:ln>
        </p:spPr>
      </p:pic>
      <p:grpSp>
        <p:nvGrpSpPr>
          <p:cNvPr id="226" name="Google Shape;226;p17"/>
          <p:cNvGrpSpPr/>
          <p:nvPr/>
        </p:nvGrpSpPr>
        <p:grpSpPr>
          <a:xfrm>
            <a:off x="0" y="6442069"/>
            <a:ext cx="4064955" cy="415932"/>
            <a:chOff x="0" y="-47625"/>
            <a:chExt cx="341700" cy="55505"/>
          </a:xfrm>
        </p:grpSpPr>
        <p:sp>
          <p:nvSpPr>
            <p:cNvPr id="227" name="Google Shape;227;p17"/>
            <p:cNvSpPr/>
            <p:nvPr/>
          </p:nvSpPr>
          <p:spPr>
            <a:xfrm>
              <a:off x="0" y="0"/>
              <a:ext cx="341582" cy="7880"/>
            </a:xfrm>
            <a:custGeom>
              <a:avLst/>
              <a:gdLst/>
              <a:ahLst/>
              <a:cxnLst/>
              <a:rect l="l" t="t" r="r" b="b"/>
              <a:pathLst>
                <a:path w="341582" h="7880" extrusionOk="0">
                  <a:moveTo>
                    <a:pt x="0" y="0"/>
                  </a:moveTo>
                  <a:lnTo>
                    <a:pt x="341582" y="0"/>
                  </a:lnTo>
                  <a:lnTo>
                    <a:pt x="341582" y="7880"/>
                  </a:lnTo>
                  <a:lnTo>
                    <a:pt x="0" y="7880"/>
                  </a:lnTo>
                  <a:close/>
                </a:path>
              </a:pathLst>
            </a:custGeom>
            <a:solidFill>
              <a:srgbClr val="FFC60B"/>
            </a:solidFill>
            <a:ln>
              <a:noFill/>
            </a:ln>
          </p:spPr>
          <p:txBody>
            <a:bodyPr spcFirstLastPara="1" wrap="square" lIns="121900" tIns="60933" rIns="121900" bIns="60933"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228" name="Google Shape;228;p17"/>
            <p:cNvSpPr txBox="1"/>
            <p:nvPr/>
          </p:nvSpPr>
          <p:spPr>
            <a:xfrm>
              <a:off x="0" y="-47625"/>
              <a:ext cx="341700" cy="55500"/>
            </a:xfrm>
            <a:prstGeom prst="rect">
              <a:avLst/>
            </a:prstGeom>
            <a:noFill/>
            <a:ln>
              <a:noFill/>
            </a:ln>
          </p:spPr>
          <p:txBody>
            <a:bodyPr spcFirstLastPara="1" wrap="square" lIns="67733" tIns="67733" rIns="67733" bIns="67733" anchor="ctr" anchorCtr="0">
              <a:noAutofit/>
            </a:bodyPr>
            <a:lstStyle/>
            <a:p>
              <a:pPr marL="0" marR="0" lvl="0" indent="0" algn="ctr" defTabSz="1219200" rtl="0" eaLnBrk="1" fontAlgn="auto" latinLnBrk="0" hangingPunct="1">
                <a:lnSpc>
                  <a:spcPct val="156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grpSp>
      <p:grpSp>
        <p:nvGrpSpPr>
          <p:cNvPr id="229" name="Google Shape;229;p17"/>
          <p:cNvGrpSpPr/>
          <p:nvPr/>
        </p:nvGrpSpPr>
        <p:grpSpPr>
          <a:xfrm>
            <a:off x="4063523" y="6442069"/>
            <a:ext cx="4064955" cy="415932"/>
            <a:chOff x="0" y="-47625"/>
            <a:chExt cx="341700" cy="55505"/>
          </a:xfrm>
        </p:grpSpPr>
        <p:sp>
          <p:nvSpPr>
            <p:cNvPr id="230" name="Google Shape;230;p17"/>
            <p:cNvSpPr/>
            <p:nvPr/>
          </p:nvSpPr>
          <p:spPr>
            <a:xfrm>
              <a:off x="0" y="0"/>
              <a:ext cx="341582" cy="7880"/>
            </a:xfrm>
            <a:custGeom>
              <a:avLst/>
              <a:gdLst/>
              <a:ahLst/>
              <a:cxnLst/>
              <a:rect l="l" t="t" r="r" b="b"/>
              <a:pathLst>
                <a:path w="341582" h="7880" extrusionOk="0">
                  <a:moveTo>
                    <a:pt x="0" y="0"/>
                  </a:moveTo>
                  <a:lnTo>
                    <a:pt x="341582" y="0"/>
                  </a:lnTo>
                  <a:lnTo>
                    <a:pt x="341582" y="7880"/>
                  </a:lnTo>
                  <a:lnTo>
                    <a:pt x="0" y="7880"/>
                  </a:lnTo>
                  <a:close/>
                </a:path>
              </a:pathLst>
            </a:custGeom>
            <a:solidFill>
              <a:srgbClr val="72C267"/>
            </a:solidFill>
            <a:ln>
              <a:noFill/>
            </a:ln>
          </p:spPr>
          <p:txBody>
            <a:bodyPr spcFirstLastPara="1" wrap="square" lIns="121900" tIns="60933" rIns="121900" bIns="60933"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231" name="Google Shape;231;p17"/>
            <p:cNvSpPr txBox="1"/>
            <p:nvPr/>
          </p:nvSpPr>
          <p:spPr>
            <a:xfrm>
              <a:off x="0" y="-47625"/>
              <a:ext cx="341700" cy="55500"/>
            </a:xfrm>
            <a:prstGeom prst="rect">
              <a:avLst/>
            </a:prstGeom>
            <a:noFill/>
            <a:ln>
              <a:noFill/>
            </a:ln>
          </p:spPr>
          <p:txBody>
            <a:bodyPr spcFirstLastPara="1" wrap="square" lIns="67733" tIns="67733" rIns="67733" bIns="67733" anchor="ctr" anchorCtr="0">
              <a:noAutofit/>
            </a:bodyPr>
            <a:lstStyle/>
            <a:p>
              <a:pPr marL="0" marR="0" lvl="0" indent="0" algn="ctr" defTabSz="1219200" rtl="0" eaLnBrk="1" fontAlgn="auto" latinLnBrk="0" hangingPunct="1">
                <a:lnSpc>
                  <a:spcPct val="156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grpSp>
      <p:grpSp>
        <p:nvGrpSpPr>
          <p:cNvPr id="232" name="Google Shape;232;p17"/>
          <p:cNvGrpSpPr/>
          <p:nvPr/>
        </p:nvGrpSpPr>
        <p:grpSpPr>
          <a:xfrm>
            <a:off x="8127047" y="6442069"/>
            <a:ext cx="4064955" cy="415932"/>
            <a:chOff x="0" y="-47625"/>
            <a:chExt cx="341700" cy="55505"/>
          </a:xfrm>
        </p:grpSpPr>
        <p:sp>
          <p:nvSpPr>
            <p:cNvPr id="233" name="Google Shape;233;p17"/>
            <p:cNvSpPr/>
            <p:nvPr/>
          </p:nvSpPr>
          <p:spPr>
            <a:xfrm>
              <a:off x="0" y="0"/>
              <a:ext cx="341582" cy="7880"/>
            </a:xfrm>
            <a:custGeom>
              <a:avLst/>
              <a:gdLst/>
              <a:ahLst/>
              <a:cxnLst/>
              <a:rect l="l" t="t" r="r" b="b"/>
              <a:pathLst>
                <a:path w="341582" h="7880" extrusionOk="0">
                  <a:moveTo>
                    <a:pt x="0" y="0"/>
                  </a:moveTo>
                  <a:lnTo>
                    <a:pt x="341582" y="0"/>
                  </a:lnTo>
                  <a:lnTo>
                    <a:pt x="341582" y="7880"/>
                  </a:lnTo>
                  <a:lnTo>
                    <a:pt x="0" y="7880"/>
                  </a:lnTo>
                  <a:close/>
                </a:path>
              </a:pathLst>
            </a:custGeom>
            <a:solidFill>
              <a:srgbClr val="92278F"/>
            </a:solidFill>
            <a:ln>
              <a:noFill/>
            </a:ln>
          </p:spPr>
          <p:txBody>
            <a:bodyPr spcFirstLastPara="1" wrap="square" lIns="121900" tIns="60933" rIns="121900" bIns="60933"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234" name="Google Shape;234;p17"/>
            <p:cNvSpPr txBox="1"/>
            <p:nvPr/>
          </p:nvSpPr>
          <p:spPr>
            <a:xfrm>
              <a:off x="0" y="-47625"/>
              <a:ext cx="341700" cy="55500"/>
            </a:xfrm>
            <a:prstGeom prst="rect">
              <a:avLst/>
            </a:prstGeom>
            <a:noFill/>
            <a:ln>
              <a:noFill/>
            </a:ln>
          </p:spPr>
          <p:txBody>
            <a:bodyPr spcFirstLastPara="1" wrap="square" lIns="67733" tIns="67733" rIns="67733" bIns="67733" anchor="ctr" anchorCtr="0">
              <a:noAutofit/>
            </a:bodyPr>
            <a:lstStyle/>
            <a:p>
              <a:pPr marL="0" marR="0" lvl="0" indent="0" algn="ctr" defTabSz="1219200" rtl="0" eaLnBrk="1" fontAlgn="auto" latinLnBrk="0" hangingPunct="1">
                <a:lnSpc>
                  <a:spcPct val="156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335"/>
        <p:cNvGrpSpPr/>
        <p:nvPr/>
      </p:nvGrpSpPr>
      <p:grpSpPr>
        <a:xfrm>
          <a:off x="0" y="0"/>
          <a:ext cx="0" cy="0"/>
          <a:chOff x="0" y="0"/>
          <a:chExt cx="0" cy="0"/>
        </a:xfrm>
      </p:grpSpPr>
      <p:sp>
        <p:nvSpPr>
          <p:cNvPr id="336" name="Google Shape;336;p22"/>
          <p:cNvSpPr/>
          <p:nvPr/>
        </p:nvSpPr>
        <p:spPr>
          <a:xfrm rot="397205">
            <a:off x="4492274" y="3195408"/>
            <a:ext cx="4836919" cy="2617697"/>
          </a:xfrm>
          <a:custGeom>
            <a:avLst/>
            <a:gdLst/>
            <a:ahLst/>
            <a:cxnLst/>
            <a:rect l="l" t="t" r="r" b="b"/>
            <a:pathLst>
              <a:path w="140460" h="100486" extrusionOk="0">
                <a:moveTo>
                  <a:pt x="5867" y="28972"/>
                </a:moveTo>
                <a:lnTo>
                  <a:pt x="137526" y="0"/>
                </a:lnTo>
                <a:lnTo>
                  <a:pt x="140460" y="100486"/>
                </a:lnTo>
                <a:lnTo>
                  <a:pt x="0" y="59044"/>
                </a:lnTo>
              </a:path>
            </a:pathLst>
          </a:custGeom>
          <a:solidFill>
            <a:srgbClr val="EEEEEE"/>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ID"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7" name="Google Shape;337;p22"/>
          <p:cNvSpPr/>
          <p:nvPr/>
        </p:nvSpPr>
        <p:spPr>
          <a:xfrm rot="6016234">
            <a:off x="3439527" y="2824165"/>
            <a:ext cx="2583615" cy="2616409"/>
          </a:xfrm>
          <a:prstGeom prst="flowChartManualOperation">
            <a:avLst/>
          </a:prstGeom>
          <a:solidFill>
            <a:schemeClr val="lt2"/>
          </a:solidFill>
          <a:ln>
            <a:noFill/>
          </a:ln>
        </p:spPr>
        <p:txBody>
          <a:bodyPr spcFirstLastPara="1" wrap="square" lIns="121900" tIns="121900" rIns="121900" bIns="121900" anchor="ctr"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rPr>
              <a:t>a</a:t>
            </a: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38" name="Google Shape;338;p22"/>
          <p:cNvSpPr txBox="1">
            <a:spLocks noGrp="1"/>
          </p:cNvSpPr>
          <p:nvPr>
            <p:ph type="sldNum" idx="12"/>
          </p:nvPr>
        </p:nvSpPr>
        <p:spPr>
          <a:xfrm>
            <a:off x="11296611" y="6217623"/>
            <a:ext cx="731600" cy="524800"/>
          </a:xfrm>
          <a:prstGeom prst="rect">
            <a:avLst/>
          </a:prstGeom>
        </p:spPr>
        <p:txBody>
          <a:bodyPr spcFirstLastPara="1" wrap="square" lIns="121900" tIns="121900" rIns="121900" bIns="121900" anchor="ctr" anchorCtr="0">
            <a:normAutofit/>
          </a:bodyPr>
          <a:lstStyle/>
          <a:p>
            <a:pPr marL="0" marR="0" lvl="0" indent="0" algn="r" defTabSz="1219200" rtl="0" eaLnBrk="1" fontAlgn="auto" latinLnBrk="0" hangingPunct="1">
              <a:lnSpc>
                <a:spcPct val="100000"/>
              </a:lnSpc>
              <a:spcBef>
                <a:spcPts val="0"/>
              </a:spcBef>
              <a:spcAft>
                <a:spcPts val="0"/>
              </a:spcAft>
              <a:buClr>
                <a:srgbClr val="000000"/>
              </a:buClr>
              <a:buSzTx/>
              <a:buFontTx/>
              <a:buNone/>
              <a:defRPr/>
            </a:pPr>
            <a:fld id="{00000000-1234-1234-1234-123412341234}" type="slidenum">
              <a:rPr kumimoji="0" lang="en-GB" sz="1335" b="0" i="0" u="none" strike="noStrike" kern="0" cap="none" spc="0" normalizeH="0" baseline="0" noProof="0">
                <a:ln>
                  <a:noFill/>
                </a:ln>
                <a:solidFill>
                  <a:srgbClr val="595959"/>
                </a:solidFill>
                <a:effectLst/>
                <a:uLnTx/>
                <a:uFillTx/>
                <a:latin typeface="Arial" panose="020B0604020202020204"/>
                <a:ea typeface="+mn-ea"/>
                <a:cs typeface="Arial" panose="020B0604020202020204"/>
                <a:sym typeface="Arial" panose="020B0604020202020204"/>
              </a:rPr>
            </a:fld>
            <a:endParaRPr kumimoji="0" sz="1335" b="0" i="0" u="none" strike="noStrike" kern="0" cap="none" spc="0" normalizeH="0" baseline="0" noProof="0">
              <a:ln>
                <a:noFill/>
              </a:ln>
              <a:solidFill>
                <a:srgbClr val="595959"/>
              </a:solidFill>
              <a:effectLst/>
              <a:uLnTx/>
              <a:uFillTx/>
              <a:latin typeface="Arial" panose="020B0604020202020204"/>
              <a:ea typeface="+mn-ea"/>
              <a:cs typeface="Arial" panose="020B0604020202020204"/>
              <a:sym typeface="Arial" panose="020B0604020202020204"/>
            </a:endParaRPr>
          </a:p>
        </p:txBody>
      </p:sp>
      <p:pic>
        <p:nvPicPr>
          <p:cNvPr id="339" name="Google Shape;339;p22" title="Chart"/>
          <p:cNvPicPr preferRelativeResize="0"/>
          <p:nvPr/>
        </p:nvPicPr>
        <p:blipFill>
          <a:blip r:embed="rId1"/>
          <a:stretch>
            <a:fillRect/>
          </a:stretch>
        </p:blipFill>
        <p:spPr>
          <a:xfrm>
            <a:off x="7636883" y="3195411"/>
            <a:ext cx="4095533" cy="3246656"/>
          </a:xfrm>
          <a:prstGeom prst="rect">
            <a:avLst/>
          </a:prstGeom>
          <a:noFill/>
          <a:ln>
            <a:noFill/>
          </a:ln>
        </p:spPr>
      </p:pic>
      <p:sp>
        <p:nvSpPr>
          <p:cNvPr id="340" name="Google Shape;340;p22"/>
          <p:cNvSpPr txBox="1"/>
          <p:nvPr/>
        </p:nvSpPr>
        <p:spPr>
          <a:xfrm>
            <a:off x="9596537" y="4775524"/>
            <a:ext cx="975200" cy="801200"/>
          </a:xfrm>
          <a:prstGeom prst="rect">
            <a:avLst/>
          </a:prstGeom>
          <a:noFill/>
          <a:ln>
            <a:noFill/>
          </a:ln>
        </p:spPr>
        <p:txBody>
          <a:bodyPr spcFirstLastPara="1" wrap="square" lIns="121900" tIns="121900" rIns="121900" bIns="121900" anchor="t"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2400" b="1" i="0" u="none" strike="noStrike" kern="0" cap="none" spc="0" normalizeH="0" baseline="0" noProof="0" dirty="0">
                <a:ln>
                  <a:noFill/>
                </a:ln>
                <a:solidFill>
                  <a:srgbClr val="FFFFFF"/>
                </a:solidFill>
                <a:effectLst/>
                <a:uLnTx/>
                <a:uFillTx/>
                <a:latin typeface="Lato"/>
                <a:ea typeface="Lato"/>
                <a:cs typeface="Lato"/>
                <a:sym typeface="Lato"/>
              </a:rPr>
              <a:t>CO</a:t>
            </a:r>
            <a:endParaRPr kumimoji="0" sz="2400" b="1" i="0" u="none" strike="noStrike" kern="0" cap="none" spc="0" normalizeH="0" baseline="0" noProof="0" dirty="0">
              <a:ln>
                <a:noFill/>
              </a:ln>
              <a:solidFill>
                <a:srgbClr val="FFFFFF"/>
              </a:solidFill>
              <a:effectLst/>
              <a:uLnTx/>
              <a:uFillTx/>
              <a:latin typeface="Lato"/>
              <a:ea typeface="Lato"/>
              <a:cs typeface="Lato"/>
              <a:sym typeface="Lato"/>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335" b="1" i="0" u="none" strike="noStrike" kern="0" cap="none" spc="0" normalizeH="0" baseline="0" noProof="0" dirty="0">
                <a:ln>
                  <a:noFill/>
                </a:ln>
                <a:solidFill>
                  <a:srgbClr val="FFFFFF"/>
                </a:solidFill>
                <a:effectLst/>
                <a:uLnTx/>
                <a:uFillTx/>
                <a:latin typeface="Lato"/>
                <a:ea typeface="Lato"/>
                <a:cs typeface="Lato"/>
                <a:sym typeface="Lato"/>
              </a:rPr>
              <a:t>62,861 ton/day</a:t>
            </a:r>
            <a:endParaRPr kumimoji="0" sz="1335" b="1" i="0" u="none" strike="noStrike" kern="0" cap="none" spc="0" normalizeH="0" baseline="0" noProof="0" dirty="0">
              <a:ln>
                <a:noFill/>
              </a:ln>
              <a:solidFill>
                <a:srgbClr val="FFFFFF"/>
              </a:solidFill>
              <a:effectLst/>
              <a:uLnTx/>
              <a:uFillTx/>
              <a:latin typeface="Lato"/>
              <a:ea typeface="Lato"/>
              <a:cs typeface="Lato"/>
              <a:sym typeface="Lato"/>
            </a:endParaRPr>
          </a:p>
        </p:txBody>
      </p:sp>
      <p:sp>
        <p:nvSpPr>
          <p:cNvPr id="341" name="Google Shape;341;p22"/>
          <p:cNvSpPr txBox="1"/>
          <p:nvPr/>
        </p:nvSpPr>
        <p:spPr>
          <a:xfrm>
            <a:off x="7997100" y="4393016"/>
            <a:ext cx="975200" cy="801200"/>
          </a:xfrm>
          <a:prstGeom prst="rect">
            <a:avLst/>
          </a:prstGeom>
          <a:noFill/>
          <a:ln>
            <a:noFill/>
          </a:ln>
        </p:spPr>
        <p:txBody>
          <a:bodyPr spcFirstLastPara="1" wrap="square" lIns="121900" tIns="121900" rIns="121900" bIns="121900" anchor="t"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865" b="1" i="0" u="none" strike="noStrike" kern="0" cap="none" spc="0" normalizeH="0" baseline="0" noProof="0" dirty="0">
                <a:ln>
                  <a:noFill/>
                </a:ln>
                <a:solidFill>
                  <a:srgbClr val="FFFFFF"/>
                </a:solidFill>
                <a:effectLst/>
                <a:uLnTx/>
                <a:uFillTx/>
                <a:latin typeface="Lato"/>
                <a:ea typeface="Lato"/>
                <a:cs typeface="Lato"/>
                <a:sym typeface="Lato"/>
              </a:rPr>
              <a:t>HC</a:t>
            </a:r>
            <a:endParaRPr kumimoji="0" sz="1865" b="1" i="0" u="none" strike="noStrike" kern="0" cap="none" spc="0" normalizeH="0" baseline="0" noProof="0" dirty="0">
              <a:ln>
                <a:noFill/>
              </a:ln>
              <a:solidFill>
                <a:srgbClr val="FFFFFF"/>
              </a:solidFill>
              <a:effectLst/>
              <a:uLnTx/>
              <a:uFillTx/>
              <a:latin typeface="Lato"/>
              <a:ea typeface="Lato"/>
              <a:cs typeface="Lato"/>
              <a:sym typeface="Lato"/>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200" b="1" i="0" u="none" strike="noStrike" kern="0" cap="none" spc="0" normalizeH="0" baseline="0" noProof="0" dirty="0">
                <a:ln>
                  <a:noFill/>
                </a:ln>
                <a:solidFill>
                  <a:srgbClr val="FFFFFF"/>
                </a:solidFill>
                <a:effectLst/>
                <a:uLnTx/>
                <a:uFillTx/>
                <a:latin typeface="Lato"/>
                <a:ea typeface="Lato"/>
                <a:cs typeface="Lato"/>
                <a:sym typeface="Lato"/>
              </a:rPr>
              <a:t>19,688 ton/day</a:t>
            </a:r>
            <a:endParaRPr kumimoji="0" sz="1200" b="1" i="0" u="none" strike="noStrike" kern="0" cap="none" spc="0" normalizeH="0" baseline="0" noProof="0" dirty="0">
              <a:ln>
                <a:noFill/>
              </a:ln>
              <a:solidFill>
                <a:srgbClr val="FFFFFF"/>
              </a:solidFill>
              <a:effectLst/>
              <a:uLnTx/>
              <a:uFillTx/>
              <a:latin typeface="Lato"/>
              <a:ea typeface="Lato"/>
              <a:cs typeface="Lato"/>
              <a:sym typeface="Lato"/>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sz="2400" b="1" i="0" u="none" strike="noStrike" kern="0" cap="none" spc="0" normalizeH="0" baseline="0" noProof="0" dirty="0">
              <a:ln>
                <a:noFill/>
              </a:ln>
              <a:solidFill>
                <a:srgbClr val="FFFFFF"/>
              </a:solidFill>
              <a:effectLst/>
              <a:uLnTx/>
              <a:uFillTx/>
              <a:latin typeface="Lato"/>
              <a:ea typeface="Lato"/>
              <a:cs typeface="Lato"/>
              <a:sym typeface="Lato"/>
            </a:endParaRPr>
          </a:p>
        </p:txBody>
      </p:sp>
      <p:sp>
        <p:nvSpPr>
          <p:cNvPr id="342" name="Google Shape;342;p22"/>
          <p:cNvSpPr txBox="1"/>
          <p:nvPr/>
        </p:nvSpPr>
        <p:spPr>
          <a:xfrm>
            <a:off x="8457144" y="3541032"/>
            <a:ext cx="975200" cy="801200"/>
          </a:xfrm>
          <a:prstGeom prst="rect">
            <a:avLst/>
          </a:prstGeom>
          <a:noFill/>
          <a:ln>
            <a:noFill/>
          </a:ln>
        </p:spPr>
        <p:txBody>
          <a:bodyPr spcFirstLastPara="1" wrap="square" lIns="121900" tIns="121900" rIns="121900" bIns="121900" anchor="t"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865" b="1" i="0" u="none" strike="noStrike" kern="0" cap="none" spc="0" normalizeH="0" baseline="0" noProof="0" dirty="0">
                <a:ln>
                  <a:noFill/>
                </a:ln>
                <a:solidFill>
                  <a:srgbClr val="FFFFFF"/>
                </a:solidFill>
                <a:effectLst/>
                <a:uLnTx/>
                <a:uFillTx/>
                <a:latin typeface="Lato"/>
                <a:ea typeface="Lato"/>
                <a:cs typeface="Lato"/>
                <a:sym typeface="Lato"/>
              </a:rPr>
              <a:t>NOx</a:t>
            </a:r>
            <a:endParaRPr kumimoji="0" sz="1865" b="1" i="0" u="none" strike="noStrike" kern="0" cap="none" spc="0" normalizeH="0" baseline="0" noProof="0" dirty="0">
              <a:ln>
                <a:noFill/>
              </a:ln>
              <a:solidFill>
                <a:srgbClr val="FFFFFF"/>
              </a:solidFill>
              <a:effectLst/>
              <a:uLnTx/>
              <a:uFillTx/>
              <a:latin typeface="Lato"/>
              <a:ea typeface="Lato"/>
              <a:cs typeface="Lato"/>
              <a:sym typeface="Lato"/>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200" b="1" i="0" u="none" strike="noStrike" kern="0" cap="none" spc="0" normalizeH="0" baseline="0" noProof="0" dirty="0">
                <a:ln>
                  <a:noFill/>
                </a:ln>
                <a:solidFill>
                  <a:srgbClr val="FFFFFF"/>
                </a:solidFill>
                <a:effectLst/>
                <a:uLnTx/>
                <a:uFillTx/>
                <a:latin typeface="Lato"/>
                <a:ea typeface="Lato"/>
                <a:cs typeface="Lato"/>
                <a:sym typeface="Lato"/>
              </a:rPr>
              <a:t>10,184 ton/day</a:t>
            </a:r>
            <a:endParaRPr kumimoji="0" sz="1200" b="1" i="0" u="none" strike="noStrike" kern="0" cap="none" spc="0" normalizeH="0" baseline="0" noProof="0" dirty="0">
              <a:ln>
                <a:noFill/>
              </a:ln>
              <a:solidFill>
                <a:srgbClr val="FFFFFF"/>
              </a:solidFill>
              <a:effectLst/>
              <a:uLnTx/>
              <a:uFillTx/>
              <a:latin typeface="Lato"/>
              <a:ea typeface="Lato"/>
              <a:cs typeface="Lato"/>
              <a:sym typeface="Lato"/>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sz="2400" b="1" i="0" u="none" strike="noStrike" kern="0" cap="none" spc="0" normalizeH="0" baseline="0" noProof="0" dirty="0">
              <a:ln>
                <a:noFill/>
              </a:ln>
              <a:solidFill>
                <a:srgbClr val="FFFFFF"/>
              </a:solidFill>
              <a:effectLst/>
              <a:uLnTx/>
              <a:uFillTx/>
              <a:latin typeface="Lato"/>
              <a:ea typeface="Lato"/>
              <a:cs typeface="Lato"/>
              <a:sym typeface="Lato"/>
            </a:endParaRPr>
          </a:p>
        </p:txBody>
      </p:sp>
      <p:sp>
        <p:nvSpPr>
          <p:cNvPr id="343" name="Google Shape;343;p22"/>
          <p:cNvSpPr txBox="1"/>
          <p:nvPr/>
        </p:nvSpPr>
        <p:spPr>
          <a:xfrm>
            <a:off x="7875188" y="2850249"/>
            <a:ext cx="1153600" cy="801200"/>
          </a:xfrm>
          <a:prstGeom prst="rect">
            <a:avLst/>
          </a:prstGeom>
          <a:noFill/>
          <a:ln>
            <a:noFill/>
          </a:ln>
        </p:spPr>
        <p:txBody>
          <a:bodyPr spcFirstLastPara="1" wrap="square" lIns="121900" tIns="121900" rIns="121900" bIns="121900" anchor="t"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6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rPr>
              <a:t>PM10</a:t>
            </a:r>
            <a:endParaRPr kumimoji="0" sz="16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2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rPr>
              <a:t>441 ton/day</a:t>
            </a:r>
            <a:endParaRPr kumimoji="0" sz="12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p:txBody>
      </p:sp>
      <p:sp>
        <p:nvSpPr>
          <p:cNvPr id="344" name="Google Shape;344;p22"/>
          <p:cNvSpPr txBox="1"/>
          <p:nvPr/>
        </p:nvSpPr>
        <p:spPr>
          <a:xfrm>
            <a:off x="8921597" y="2485559"/>
            <a:ext cx="1238400" cy="801200"/>
          </a:xfrm>
          <a:prstGeom prst="rect">
            <a:avLst/>
          </a:prstGeom>
          <a:noFill/>
          <a:ln>
            <a:noFill/>
          </a:ln>
        </p:spPr>
        <p:txBody>
          <a:bodyPr spcFirstLastPara="1" wrap="square" lIns="121900" tIns="121900" rIns="121900" bIns="121900" anchor="t"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6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rPr>
              <a:t>PM2.5</a:t>
            </a:r>
            <a:endParaRPr kumimoji="0" sz="16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2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rPr>
              <a:t>1,030 ton/day</a:t>
            </a:r>
            <a:endParaRPr kumimoji="0" sz="12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p:txBody>
      </p:sp>
      <p:sp>
        <p:nvSpPr>
          <p:cNvPr id="345" name="Google Shape;345;p22"/>
          <p:cNvSpPr txBox="1"/>
          <p:nvPr/>
        </p:nvSpPr>
        <p:spPr>
          <a:xfrm>
            <a:off x="9826261" y="2925308"/>
            <a:ext cx="1238400" cy="498400"/>
          </a:xfrm>
          <a:prstGeom prst="rect">
            <a:avLst/>
          </a:prstGeom>
          <a:noFill/>
          <a:ln>
            <a:noFill/>
          </a:ln>
        </p:spPr>
        <p:txBody>
          <a:bodyPr spcFirstLastPara="1" wrap="square" lIns="121900" tIns="121900" rIns="121900" bIns="121900" anchor="t"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600" b="0" i="0" u="none" strike="noStrike" kern="0" cap="none" spc="0" normalizeH="0" baseline="0" noProof="0" dirty="0" err="1">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rPr>
              <a:t>SOx</a:t>
            </a:r>
            <a:endParaRPr kumimoji="0" sz="16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2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rPr>
              <a:t>522 ton/day</a:t>
            </a:r>
            <a:endParaRPr kumimoji="0" sz="12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p:txBody>
      </p:sp>
      <p:cxnSp>
        <p:nvCxnSpPr>
          <p:cNvPr id="346" name="Google Shape;346;p22"/>
          <p:cNvCxnSpPr/>
          <p:nvPr/>
        </p:nvCxnSpPr>
        <p:spPr>
          <a:xfrm>
            <a:off x="8520355" y="3418281"/>
            <a:ext cx="661200" cy="0"/>
          </a:xfrm>
          <a:prstGeom prst="straightConnector1">
            <a:avLst/>
          </a:prstGeom>
          <a:noFill/>
          <a:ln w="9525" cap="flat" cmpd="sng">
            <a:solidFill>
              <a:srgbClr val="3C5794"/>
            </a:solidFill>
            <a:prstDash val="solid"/>
            <a:round/>
            <a:headEnd type="none" w="med" len="med"/>
            <a:tailEnd type="none" w="med" len="med"/>
          </a:ln>
        </p:spPr>
      </p:cxnSp>
      <p:cxnSp>
        <p:nvCxnSpPr>
          <p:cNvPr id="347" name="Google Shape;347;p22"/>
          <p:cNvCxnSpPr/>
          <p:nvPr/>
        </p:nvCxnSpPr>
        <p:spPr>
          <a:xfrm>
            <a:off x="9254687" y="3056225"/>
            <a:ext cx="0" cy="362000"/>
          </a:xfrm>
          <a:prstGeom prst="straightConnector1">
            <a:avLst/>
          </a:prstGeom>
          <a:noFill/>
          <a:ln w="9525" cap="flat" cmpd="sng">
            <a:solidFill>
              <a:srgbClr val="3C5794"/>
            </a:solidFill>
            <a:prstDash val="solid"/>
            <a:round/>
            <a:headEnd type="none" w="med" len="med"/>
            <a:tailEnd type="none" w="med" len="med"/>
          </a:ln>
        </p:spPr>
      </p:cxnSp>
      <p:cxnSp>
        <p:nvCxnSpPr>
          <p:cNvPr id="348" name="Google Shape;348;p22"/>
          <p:cNvCxnSpPr/>
          <p:nvPr/>
        </p:nvCxnSpPr>
        <p:spPr>
          <a:xfrm>
            <a:off x="9327964" y="3492585"/>
            <a:ext cx="880800" cy="0"/>
          </a:xfrm>
          <a:prstGeom prst="straightConnector1">
            <a:avLst/>
          </a:prstGeom>
          <a:noFill/>
          <a:ln w="9525" cap="flat" cmpd="sng">
            <a:solidFill>
              <a:srgbClr val="3C5794"/>
            </a:solidFill>
            <a:prstDash val="solid"/>
            <a:round/>
            <a:headEnd type="none" w="med" len="med"/>
            <a:tailEnd type="none" w="med" len="med"/>
          </a:ln>
        </p:spPr>
      </p:cxnSp>
      <p:cxnSp>
        <p:nvCxnSpPr>
          <p:cNvPr id="349" name="Google Shape;349;p22"/>
          <p:cNvCxnSpPr/>
          <p:nvPr/>
        </p:nvCxnSpPr>
        <p:spPr>
          <a:xfrm rot="10800000">
            <a:off x="9254592" y="3063428"/>
            <a:ext cx="306400" cy="0"/>
          </a:xfrm>
          <a:prstGeom prst="straightConnector1">
            <a:avLst/>
          </a:prstGeom>
          <a:noFill/>
          <a:ln w="9525" cap="flat" cmpd="sng">
            <a:solidFill>
              <a:srgbClr val="3C5794"/>
            </a:solidFill>
            <a:prstDash val="solid"/>
            <a:round/>
            <a:headEnd type="none" w="med" len="med"/>
            <a:tailEnd type="none" w="med" len="med"/>
          </a:ln>
        </p:spPr>
      </p:cxnSp>
      <p:grpSp>
        <p:nvGrpSpPr>
          <p:cNvPr id="350" name="Google Shape;350;p22"/>
          <p:cNvGrpSpPr/>
          <p:nvPr/>
        </p:nvGrpSpPr>
        <p:grpSpPr>
          <a:xfrm>
            <a:off x="4128877" y="2322939"/>
            <a:ext cx="3111033" cy="3408037"/>
            <a:chOff x="1274425" y="1415725"/>
            <a:chExt cx="2337951" cy="2561150"/>
          </a:xfrm>
        </p:grpSpPr>
        <p:pic>
          <p:nvPicPr>
            <p:cNvPr id="351" name="Google Shape;351;p22" title="Chart"/>
            <p:cNvPicPr preferRelativeResize="0"/>
            <p:nvPr/>
          </p:nvPicPr>
          <p:blipFill rotWithShape="1">
            <a:blip r:embed="rId2"/>
            <a:srcRect l="22288" r="21012" b="9526"/>
            <a:stretch>
              <a:fillRect/>
            </a:stretch>
          </p:blipFill>
          <p:spPr>
            <a:xfrm>
              <a:off x="1274425" y="1452375"/>
              <a:ext cx="2337951" cy="2524500"/>
            </a:xfrm>
            <a:prstGeom prst="rect">
              <a:avLst/>
            </a:prstGeom>
            <a:noFill/>
            <a:ln>
              <a:noFill/>
            </a:ln>
          </p:spPr>
        </p:pic>
        <p:sp>
          <p:nvSpPr>
            <p:cNvPr id="352" name="Google Shape;352;p22"/>
            <p:cNvSpPr txBox="1"/>
            <p:nvPr/>
          </p:nvSpPr>
          <p:spPr>
            <a:xfrm>
              <a:off x="1393450" y="1415725"/>
              <a:ext cx="2047200" cy="354000"/>
            </a:xfrm>
            <a:prstGeom prst="rect">
              <a:avLst/>
            </a:prstGeom>
            <a:solidFill>
              <a:schemeClr val="lt1"/>
            </a:solidFill>
            <a:ln>
              <a:noFill/>
            </a:ln>
          </p:spPr>
          <p:txBody>
            <a:bodyPr spcFirstLastPara="1" wrap="square" lIns="121900" tIns="121900" rIns="121900" bIns="121900" anchor="t"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465" b="1" i="0" u="none" strike="noStrike" kern="0" cap="none" spc="0" normalizeH="0" baseline="0" noProof="0" dirty="0">
                  <a:ln>
                    <a:noFill/>
                  </a:ln>
                  <a:solidFill>
                    <a:srgbClr val="3C5794"/>
                  </a:solidFill>
                  <a:effectLst/>
                  <a:uLnTx/>
                  <a:uFillTx/>
                  <a:latin typeface="Cambria" panose="02040503050406030204" pitchFamily="18" charset="0"/>
                  <a:ea typeface="Open Sans"/>
                  <a:cs typeface="Cambria" panose="02040503050406030204" pitchFamily="18" charset="0"/>
                  <a:sym typeface="Open Sans"/>
                </a:rPr>
                <a:t>Emission (tonnes/day)</a:t>
              </a:r>
              <a:endParaRPr kumimoji="0" lang="en-GB" sz="1465" b="1" i="0" u="none" strike="noStrike" kern="0" cap="none" spc="0" normalizeH="0" baseline="0" noProof="0" dirty="0">
                <a:ln>
                  <a:noFill/>
                </a:ln>
                <a:solidFill>
                  <a:srgbClr val="3C5794"/>
                </a:solidFill>
                <a:effectLst/>
                <a:uLnTx/>
                <a:uFillTx/>
                <a:latin typeface="Cambria" panose="02040503050406030204" pitchFamily="18" charset="0"/>
                <a:ea typeface="Open Sans"/>
                <a:cs typeface="Cambria" panose="02040503050406030204" pitchFamily="18" charset="0"/>
                <a:sym typeface="Open Sans"/>
              </a:endParaRPr>
            </a:p>
          </p:txBody>
        </p:sp>
        <p:sp>
          <p:nvSpPr>
            <p:cNvPr id="353" name="Google Shape;353;p22"/>
            <p:cNvSpPr/>
            <p:nvPr/>
          </p:nvSpPr>
          <p:spPr>
            <a:xfrm>
              <a:off x="1658125" y="2106898"/>
              <a:ext cx="1518000" cy="1518000"/>
            </a:xfrm>
            <a:prstGeom prst="donut">
              <a:avLst>
                <a:gd name="adj" fmla="val 15786"/>
              </a:avLst>
            </a:prstGeom>
            <a:solidFill>
              <a:srgbClr val="1F254E">
                <a:alpha val="29110"/>
              </a:srgbClr>
            </a:solidFill>
            <a:ln>
              <a:noFill/>
            </a:ln>
          </p:spPr>
          <p:txBody>
            <a:bodyPr spcFirstLastPara="1" wrap="square" lIns="121900" tIns="121900" rIns="121900" bIns="121900" anchor="ctr"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54" name="Google Shape;354;p22"/>
            <p:cNvSpPr txBox="1"/>
            <p:nvPr/>
          </p:nvSpPr>
          <p:spPr>
            <a:xfrm>
              <a:off x="1848675" y="2583275"/>
              <a:ext cx="1112700" cy="513300"/>
            </a:xfrm>
            <a:prstGeom prst="rect">
              <a:avLst/>
            </a:prstGeom>
            <a:noFill/>
            <a:ln>
              <a:noFill/>
            </a:ln>
          </p:spPr>
          <p:txBody>
            <a:bodyPr spcFirstLastPara="1" wrap="square" lIns="121900" tIns="121900" rIns="121900" bIns="121900" anchor="t" anchorCtr="0">
              <a:no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2135"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rPr>
                <a:t>94,729 </a:t>
              </a:r>
              <a:endParaRPr kumimoji="0" sz="2135"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335"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rPr>
                <a:t>ton/day</a:t>
              </a:r>
              <a:endParaRPr kumimoji="0" sz="1335" b="0" i="0" u="none" strike="noStrike" kern="0" cap="none" spc="0" normalizeH="0" baseline="0" noProof="0" dirty="0">
                <a:ln>
                  <a:noFill/>
                </a:ln>
                <a:solidFill>
                  <a:srgbClr val="3C5794"/>
                </a:solidFill>
                <a:effectLst/>
                <a:uLnTx/>
                <a:uFillTx/>
                <a:latin typeface="Cambria" panose="02040503050406030204" pitchFamily="18" charset="0"/>
                <a:ea typeface="Open Sans Medium"/>
                <a:cs typeface="Cambria" panose="02040503050406030204" pitchFamily="18" charset="0"/>
                <a:sym typeface="Open Sans Medium"/>
              </a:endParaRPr>
            </a:p>
          </p:txBody>
        </p:sp>
        <p:pic>
          <p:nvPicPr>
            <p:cNvPr id="355" name="Google Shape;355;p22"/>
            <p:cNvPicPr preferRelativeResize="0"/>
            <p:nvPr/>
          </p:nvPicPr>
          <p:blipFill>
            <a:blip r:embed="rId3"/>
            <a:stretch>
              <a:fillRect/>
            </a:stretch>
          </p:blipFill>
          <p:spPr>
            <a:xfrm flipH="1">
              <a:off x="1439457" y="2758990"/>
              <a:ext cx="409400" cy="407946"/>
            </a:xfrm>
            <a:prstGeom prst="rect">
              <a:avLst/>
            </a:prstGeom>
            <a:noFill/>
            <a:ln>
              <a:noFill/>
            </a:ln>
          </p:spPr>
        </p:pic>
        <p:sp>
          <p:nvSpPr>
            <p:cNvPr id="356" name="Google Shape;356;p22"/>
            <p:cNvSpPr txBox="1"/>
            <p:nvPr/>
          </p:nvSpPr>
          <p:spPr>
            <a:xfrm>
              <a:off x="1466962" y="3029050"/>
              <a:ext cx="548700" cy="394200"/>
            </a:xfrm>
            <a:prstGeom prst="rect">
              <a:avLst/>
            </a:prstGeom>
            <a:noFill/>
            <a:ln>
              <a:noFill/>
            </a:ln>
          </p:spPr>
          <p:txBody>
            <a:bodyPr spcFirstLastPara="1" wrap="square" lIns="121900" tIns="121900" rIns="121900" bIns="121900"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r>
                <a:rPr kumimoji="0" lang="en-GB" sz="1865" b="1" i="0" u="none" strike="noStrike" kern="0" cap="none" spc="0" normalizeH="0" baseline="0" noProof="0">
                  <a:ln>
                    <a:noFill/>
                  </a:ln>
                  <a:solidFill>
                    <a:srgbClr val="FFFFFF"/>
                  </a:solidFill>
                  <a:effectLst/>
                  <a:uLnTx/>
                  <a:uFillTx/>
                  <a:latin typeface="Lato"/>
                  <a:ea typeface="Lato"/>
                  <a:cs typeface="Lato"/>
                  <a:sym typeface="Lato"/>
                </a:rPr>
                <a:t>63%</a:t>
              </a:r>
              <a:endParaRPr kumimoji="0" sz="1865" b="1" i="0" u="none" strike="noStrike" kern="0" cap="none" spc="0" normalizeH="0" baseline="0" noProof="0">
                <a:ln>
                  <a:noFill/>
                </a:ln>
                <a:solidFill>
                  <a:srgbClr val="FFFFFF"/>
                </a:solidFill>
                <a:effectLst/>
                <a:uLnTx/>
                <a:uFillTx/>
                <a:latin typeface="Lato"/>
                <a:ea typeface="Lato"/>
                <a:cs typeface="Lato"/>
                <a:sym typeface="Lato"/>
              </a:endParaRPr>
            </a:p>
          </p:txBody>
        </p:sp>
        <p:pic>
          <p:nvPicPr>
            <p:cNvPr id="357" name="Google Shape;357;p22"/>
            <p:cNvPicPr preferRelativeResize="0"/>
            <p:nvPr/>
          </p:nvPicPr>
          <p:blipFill>
            <a:blip r:embed="rId4"/>
            <a:stretch>
              <a:fillRect/>
            </a:stretch>
          </p:blipFill>
          <p:spPr>
            <a:xfrm>
              <a:off x="2698300" y="1954225"/>
              <a:ext cx="451350" cy="451350"/>
            </a:xfrm>
            <a:prstGeom prst="rect">
              <a:avLst/>
            </a:prstGeom>
            <a:noFill/>
            <a:ln>
              <a:noFill/>
            </a:ln>
          </p:spPr>
        </p:pic>
        <p:sp>
          <p:nvSpPr>
            <p:cNvPr id="358" name="Google Shape;358;p22"/>
            <p:cNvSpPr txBox="1"/>
            <p:nvPr/>
          </p:nvSpPr>
          <p:spPr>
            <a:xfrm>
              <a:off x="2707474" y="2219613"/>
              <a:ext cx="548700" cy="394200"/>
            </a:xfrm>
            <a:prstGeom prst="rect">
              <a:avLst/>
            </a:prstGeom>
            <a:noFill/>
            <a:ln>
              <a:noFill/>
            </a:ln>
          </p:spPr>
          <p:txBody>
            <a:bodyPr spcFirstLastPara="1" wrap="square" lIns="121900" tIns="121900" rIns="121900" bIns="121900"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r>
                <a:rPr kumimoji="0" lang="en-GB" sz="1600" b="1" i="0" u="none" strike="noStrike" kern="0" cap="none" spc="0" normalizeH="0" baseline="0" noProof="0">
                  <a:ln>
                    <a:noFill/>
                  </a:ln>
                  <a:solidFill>
                    <a:srgbClr val="FFFFFF"/>
                  </a:solidFill>
                  <a:effectLst/>
                  <a:uLnTx/>
                  <a:uFillTx/>
                  <a:latin typeface="Lato"/>
                  <a:ea typeface="Lato"/>
                  <a:cs typeface="Lato"/>
                  <a:sym typeface="Lato"/>
                </a:rPr>
                <a:t>21%</a:t>
              </a:r>
              <a:endParaRPr kumimoji="0" sz="1600" b="1" i="0" u="none" strike="noStrike" kern="0" cap="none" spc="0" normalizeH="0" baseline="0" noProof="0">
                <a:ln>
                  <a:noFill/>
                </a:ln>
                <a:solidFill>
                  <a:srgbClr val="FFFFFF"/>
                </a:solidFill>
                <a:effectLst/>
                <a:uLnTx/>
                <a:uFillTx/>
                <a:latin typeface="Lato"/>
                <a:ea typeface="Lato"/>
                <a:cs typeface="Lato"/>
                <a:sym typeface="Lato"/>
              </a:endParaRPr>
            </a:p>
          </p:txBody>
        </p:sp>
        <p:sp>
          <p:nvSpPr>
            <p:cNvPr id="359" name="Google Shape;359;p22"/>
            <p:cNvSpPr txBox="1"/>
            <p:nvPr/>
          </p:nvSpPr>
          <p:spPr>
            <a:xfrm>
              <a:off x="3051800" y="2704318"/>
              <a:ext cx="548700" cy="394200"/>
            </a:xfrm>
            <a:prstGeom prst="rect">
              <a:avLst/>
            </a:prstGeom>
            <a:noFill/>
            <a:ln>
              <a:noFill/>
            </a:ln>
          </p:spPr>
          <p:txBody>
            <a:bodyPr spcFirstLastPara="1" wrap="square" lIns="121900" tIns="121900" rIns="121900" bIns="121900"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r>
                <a:rPr kumimoji="0" lang="en-GB" sz="1600" b="1" i="0" u="none" strike="noStrike" kern="0" cap="none" spc="0" normalizeH="0" baseline="0" noProof="0">
                  <a:ln>
                    <a:noFill/>
                  </a:ln>
                  <a:solidFill>
                    <a:srgbClr val="FFFFFF"/>
                  </a:solidFill>
                  <a:effectLst/>
                  <a:uLnTx/>
                  <a:uFillTx/>
                  <a:latin typeface="Lato"/>
                  <a:ea typeface="Lato"/>
                  <a:cs typeface="Lato"/>
                  <a:sym typeface="Lato"/>
                </a:rPr>
                <a:t>4%</a:t>
              </a:r>
              <a:endParaRPr kumimoji="0" sz="1600" b="1" i="0" u="none" strike="noStrike" kern="0" cap="none" spc="0" normalizeH="0" baseline="0" noProof="0">
                <a:ln>
                  <a:noFill/>
                </a:ln>
                <a:solidFill>
                  <a:srgbClr val="FFFFFF"/>
                </a:solidFill>
                <a:effectLst/>
                <a:uLnTx/>
                <a:uFillTx/>
                <a:latin typeface="Lato"/>
                <a:ea typeface="Lato"/>
                <a:cs typeface="Lato"/>
                <a:sym typeface="Lato"/>
              </a:endParaRPr>
            </a:p>
          </p:txBody>
        </p:sp>
        <p:pic>
          <p:nvPicPr>
            <p:cNvPr id="360" name="Google Shape;360;p22"/>
            <p:cNvPicPr preferRelativeResize="0"/>
            <p:nvPr/>
          </p:nvPicPr>
          <p:blipFill>
            <a:blip r:embed="rId5"/>
            <a:stretch>
              <a:fillRect/>
            </a:stretch>
          </p:blipFill>
          <p:spPr>
            <a:xfrm>
              <a:off x="3007975" y="2986400"/>
              <a:ext cx="353999" cy="354001"/>
            </a:xfrm>
            <a:prstGeom prst="rect">
              <a:avLst/>
            </a:prstGeom>
            <a:noFill/>
            <a:ln>
              <a:noFill/>
            </a:ln>
          </p:spPr>
        </p:pic>
        <p:pic>
          <p:nvPicPr>
            <p:cNvPr id="361" name="Google Shape;361;p22"/>
            <p:cNvPicPr preferRelativeResize="0"/>
            <p:nvPr/>
          </p:nvPicPr>
          <p:blipFill>
            <a:blip r:embed="rId6"/>
            <a:stretch>
              <a:fillRect/>
            </a:stretch>
          </p:blipFill>
          <p:spPr>
            <a:xfrm>
              <a:off x="3107700" y="2556275"/>
              <a:ext cx="316724" cy="316700"/>
            </a:xfrm>
            <a:prstGeom prst="rect">
              <a:avLst/>
            </a:prstGeom>
            <a:noFill/>
            <a:ln>
              <a:noFill/>
            </a:ln>
          </p:spPr>
        </p:pic>
        <p:sp>
          <p:nvSpPr>
            <p:cNvPr id="362" name="Google Shape;362;p22"/>
            <p:cNvSpPr txBox="1"/>
            <p:nvPr/>
          </p:nvSpPr>
          <p:spPr>
            <a:xfrm>
              <a:off x="2891988" y="3211124"/>
              <a:ext cx="548700" cy="394200"/>
            </a:xfrm>
            <a:prstGeom prst="rect">
              <a:avLst/>
            </a:prstGeom>
            <a:noFill/>
            <a:ln>
              <a:noFill/>
            </a:ln>
          </p:spPr>
          <p:txBody>
            <a:bodyPr spcFirstLastPara="1" wrap="square" lIns="121900" tIns="121900" rIns="121900" bIns="121900"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r>
                <a:rPr kumimoji="0" lang="en-GB" sz="1600" b="1" i="0" u="none" strike="noStrike" kern="0" cap="none" spc="0" normalizeH="0" baseline="0" noProof="0">
                  <a:ln>
                    <a:noFill/>
                  </a:ln>
                  <a:solidFill>
                    <a:srgbClr val="FFFFFF"/>
                  </a:solidFill>
                  <a:effectLst/>
                  <a:uLnTx/>
                  <a:uFillTx/>
                  <a:latin typeface="Lato"/>
                  <a:ea typeface="Lato"/>
                  <a:cs typeface="Lato"/>
                  <a:sym typeface="Lato"/>
                </a:rPr>
                <a:t>11%</a:t>
              </a:r>
              <a:endParaRPr kumimoji="0" sz="1600" b="1" i="0" u="none" strike="noStrike" kern="0" cap="none" spc="0" normalizeH="0" baseline="0" noProof="0">
                <a:ln>
                  <a:noFill/>
                </a:ln>
                <a:solidFill>
                  <a:srgbClr val="FFFFFF"/>
                </a:solidFill>
                <a:effectLst/>
                <a:uLnTx/>
                <a:uFillTx/>
                <a:latin typeface="Lato"/>
                <a:ea typeface="Lato"/>
                <a:cs typeface="Lato"/>
                <a:sym typeface="Lato"/>
              </a:endParaRPr>
            </a:p>
          </p:txBody>
        </p:sp>
        <p:pic>
          <p:nvPicPr>
            <p:cNvPr id="363" name="Google Shape;363;p22"/>
            <p:cNvPicPr preferRelativeResize="0"/>
            <p:nvPr/>
          </p:nvPicPr>
          <p:blipFill>
            <a:blip r:embed="rId7"/>
            <a:stretch>
              <a:fillRect/>
            </a:stretch>
          </p:blipFill>
          <p:spPr>
            <a:xfrm>
              <a:off x="2290185" y="1871548"/>
              <a:ext cx="253780" cy="253800"/>
            </a:xfrm>
            <a:prstGeom prst="rect">
              <a:avLst/>
            </a:prstGeom>
            <a:noFill/>
            <a:ln>
              <a:noFill/>
            </a:ln>
          </p:spPr>
        </p:pic>
        <p:sp>
          <p:nvSpPr>
            <p:cNvPr id="364" name="Google Shape;364;p22"/>
            <p:cNvSpPr txBox="1"/>
            <p:nvPr/>
          </p:nvSpPr>
          <p:spPr>
            <a:xfrm>
              <a:off x="2253674" y="1979388"/>
              <a:ext cx="548700" cy="394200"/>
            </a:xfrm>
            <a:prstGeom prst="rect">
              <a:avLst/>
            </a:prstGeom>
            <a:noFill/>
            <a:ln>
              <a:noFill/>
            </a:ln>
          </p:spPr>
          <p:txBody>
            <a:bodyPr spcFirstLastPara="1" wrap="square" lIns="121900" tIns="121900" rIns="121900" bIns="121900"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r>
                <a:rPr kumimoji="0" lang="en-GB" sz="1200" b="1" i="0" u="none" strike="noStrike" kern="0" cap="none" spc="0" normalizeH="0" baseline="0" noProof="0">
                  <a:ln>
                    <a:noFill/>
                  </a:ln>
                  <a:solidFill>
                    <a:srgbClr val="FFFFFF"/>
                  </a:solidFill>
                  <a:effectLst/>
                  <a:uLnTx/>
                  <a:uFillTx/>
                  <a:latin typeface="Lato"/>
                  <a:ea typeface="Lato"/>
                  <a:cs typeface="Lato"/>
                  <a:sym typeface="Lato"/>
                </a:rPr>
                <a:t>1%</a:t>
              </a:r>
              <a:endParaRPr kumimoji="0" sz="1200" b="1" i="0" u="none" strike="noStrike" kern="0" cap="none" spc="0" normalizeH="0" baseline="0" noProof="0">
                <a:ln>
                  <a:noFill/>
                </a:ln>
                <a:solidFill>
                  <a:srgbClr val="FFFFFF"/>
                </a:solidFill>
                <a:effectLst/>
                <a:uLnTx/>
                <a:uFillTx/>
                <a:latin typeface="Lato"/>
                <a:ea typeface="Lato"/>
                <a:cs typeface="Lato"/>
                <a:sym typeface="Lato"/>
              </a:endParaRPr>
            </a:p>
          </p:txBody>
        </p:sp>
      </p:grpSp>
      <p:pic>
        <p:nvPicPr>
          <p:cNvPr id="365" name="Google Shape;365;p22" title="Chart"/>
          <p:cNvPicPr preferRelativeResize="0"/>
          <p:nvPr/>
        </p:nvPicPr>
        <p:blipFill rotWithShape="1">
          <a:blip r:embed="rId8"/>
          <a:srcRect t="9950"/>
          <a:stretch>
            <a:fillRect/>
          </a:stretch>
        </p:blipFill>
        <p:spPr>
          <a:xfrm>
            <a:off x="319067" y="1958918"/>
            <a:ext cx="3765533" cy="3965433"/>
          </a:xfrm>
          <a:prstGeom prst="rect">
            <a:avLst/>
          </a:prstGeom>
          <a:noFill/>
          <a:ln>
            <a:noFill/>
          </a:ln>
        </p:spPr>
      </p:pic>
      <p:grpSp>
        <p:nvGrpSpPr>
          <p:cNvPr id="366" name="Google Shape;366;p22"/>
          <p:cNvGrpSpPr/>
          <p:nvPr/>
        </p:nvGrpSpPr>
        <p:grpSpPr>
          <a:xfrm>
            <a:off x="0" y="6442069"/>
            <a:ext cx="12192000" cy="415932"/>
            <a:chOff x="0" y="4831551"/>
            <a:chExt cx="9144000" cy="311949"/>
          </a:xfrm>
        </p:grpSpPr>
        <p:grpSp>
          <p:nvGrpSpPr>
            <p:cNvPr id="367" name="Google Shape;367;p22"/>
            <p:cNvGrpSpPr/>
            <p:nvPr/>
          </p:nvGrpSpPr>
          <p:grpSpPr>
            <a:xfrm>
              <a:off x="0" y="4831551"/>
              <a:ext cx="3048716" cy="311949"/>
              <a:chOff x="0" y="-47625"/>
              <a:chExt cx="341700" cy="55505"/>
            </a:xfrm>
          </p:grpSpPr>
          <p:sp>
            <p:nvSpPr>
              <p:cNvPr id="368" name="Google Shape;368;p22"/>
              <p:cNvSpPr/>
              <p:nvPr/>
            </p:nvSpPr>
            <p:spPr>
              <a:xfrm>
                <a:off x="0" y="0"/>
                <a:ext cx="341582" cy="7880"/>
              </a:xfrm>
              <a:custGeom>
                <a:avLst/>
                <a:gdLst/>
                <a:ahLst/>
                <a:cxnLst/>
                <a:rect l="l" t="t" r="r" b="b"/>
                <a:pathLst>
                  <a:path w="341582" h="7880" extrusionOk="0">
                    <a:moveTo>
                      <a:pt x="0" y="0"/>
                    </a:moveTo>
                    <a:lnTo>
                      <a:pt x="341582" y="0"/>
                    </a:lnTo>
                    <a:lnTo>
                      <a:pt x="341582" y="7880"/>
                    </a:lnTo>
                    <a:lnTo>
                      <a:pt x="0" y="7880"/>
                    </a:lnTo>
                    <a:close/>
                  </a:path>
                </a:pathLst>
              </a:custGeom>
              <a:solidFill>
                <a:srgbClr val="FFC60B"/>
              </a:solidFill>
              <a:ln>
                <a:noFill/>
              </a:ln>
            </p:spPr>
            <p:txBody>
              <a:bodyPr spcFirstLastPara="1" wrap="square" lIns="121900" tIns="60933" rIns="121900" bIns="60933"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369" name="Google Shape;369;p22"/>
              <p:cNvSpPr txBox="1"/>
              <p:nvPr/>
            </p:nvSpPr>
            <p:spPr>
              <a:xfrm>
                <a:off x="0" y="-47625"/>
                <a:ext cx="341700" cy="55500"/>
              </a:xfrm>
              <a:prstGeom prst="rect">
                <a:avLst/>
              </a:prstGeom>
              <a:noFill/>
              <a:ln>
                <a:noFill/>
              </a:ln>
            </p:spPr>
            <p:txBody>
              <a:bodyPr spcFirstLastPara="1" wrap="square" lIns="67733" tIns="67733" rIns="67733" bIns="67733" anchor="ctr" anchorCtr="0">
                <a:noAutofit/>
              </a:bodyPr>
              <a:lstStyle/>
              <a:p>
                <a:pPr marL="0" marR="0" lvl="0" indent="0" algn="ctr" defTabSz="1219200" rtl="0" eaLnBrk="1" fontAlgn="auto" latinLnBrk="0" hangingPunct="1">
                  <a:lnSpc>
                    <a:spcPct val="156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grpSp>
        <p:grpSp>
          <p:nvGrpSpPr>
            <p:cNvPr id="370" name="Google Shape;370;p22"/>
            <p:cNvGrpSpPr/>
            <p:nvPr/>
          </p:nvGrpSpPr>
          <p:grpSpPr>
            <a:xfrm>
              <a:off x="3047642" y="4831551"/>
              <a:ext cx="3048716" cy="311949"/>
              <a:chOff x="0" y="-47625"/>
              <a:chExt cx="341700" cy="55505"/>
            </a:xfrm>
          </p:grpSpPr>
          <p:sp>
            <p:nvSpPr>
              <p:cNvPr id="371" name="Google Shape;371;p22"/>
              <p:cNvSpPr/>
              <p:nvPr/>
            </p:nvSpPr>
            <p:spPr>
              <a:xfrm>
                <a:off x="0" y="0"/>
                <a:ext cx="341582" cy="7880"/>
              </a:xfrm>
              <a:custGeom>
                <a:avLst/>
                <a:gdLst/>
                <a:ahLst/>
                <a:cxnLst/>
                <a:rect l="l" t="t" r="r" b="b"/>
                <a:pathLst>
                  <a:path w="341582" h="7880" extrusionOk="0">
                    <a:moveTo>
                      <a:pt x="0" y="0"/>
                    </a:moveTo>
                    <a:lnTo>
                      <a:pt x="341582" y="0"/>
                    </a:lnTo>
                    <a:lnTo>
                      <a:pt x="341582" y="7880"/>
                    </a:lnTo>
                    <a:lnTo>
                      <a:pt x="0" y="7880"/>
                    </a:lnTo>
                    <a:close/>
                  </a:path>
                </a:pathLst>
              </a:custGeom>
              <a:solidFill>
                <a:srgbClr val="72C267"/>
              </a:solidFill>
              <a:ln>
                <a:noFill/>
              </a:ln>
            </p:spPr>
            <p:txBody>
              <a:bodyPr spcFirstLastPara="1" wrap="square" lIns="121900" tIns="60933" rIns="121900" bIns="60933"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372" name="Google Shape;372;p22"/>
              <p:cNvSpPr txBox="1"/>
              <p:nvPr/>
            </p:nvSpPr>
            <p:spPr>
              <a:xfrm>
                <a:off x="0" y="-47625"/>
                <a:ext cx="341700" cy="55500"/>
              </a:xfrm>
              <a:prstGeom prst="rect">
                <a:avLst/>
              </a:prstGeom>
              <a:noFill/>
              <a:ln>
                <a:noFill/>
              </a:ln>
            </p:spPr>
            <p:txBody>
              <a:bodyPr spcFirstLastPara="1" wrap="square" lIns="67733" tIns="67733" rIns="67733" bIns="67733" anchor="ctr" anchorCtr="0">
                <a:noAutofit/>
              </a:bodyPr>
              <a:lstStyle/>
              <a:p>
                <a:pPr marL="0" marR="0" lvl="0" indent="0" algn="ctr" defTabSz="1219200" rtl="0" eaLnBrk="1" fontAlgn="auto" latinLnBrk="0" hangingPunct="1">
                  <a:lnSpc>
                    <a:spcPct val="156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grpSp>
        <p:grpSp>
          <p:nvGrpSpPr>
            <p:cNvPr id="373" name="Google Shape;373;p22"/>
            <p:cNvGrpSpPr/>
            <p:nvPr/>
          </p:nvGrpSpPr>
          <p:grpSpPr>
            <a:xfrm>
              <a:off x="6095285" y="4831551"/>
              <a:ext cx="3048716" cy="311949"/>
              <a:chOff x="0" y="-47625"/>
              <a:chExt cx="341700" cy="55505"/>
            </a:xfrm>
          </p:grpSpPr>
          <p:sp>
            <p:nvSpPr>
              <p:cNvPr id="374" name="Google Shape;374;p22"/>
              <p:cNvSpPr/>
              <p:nvPr/>
            </p:nvSpPr>
            <p:spPr>
              <a:xfrm>
                <a:off x="0" y="0"/>
                <a:ext cx="341582" cy="7880"/>
              </a:xfrm>
              <a:custGeom>
                <a:avLst/>
                <a:gdLst/>
                <a:ahLst/>
                <a:cxnLst/>
                <a:rect l="l" t="t" r="r" b="b"/>
                <a:pathLst>
                  <a:path w="341582" h="7880" extrusionOk="0">
                    <a:moveTo>
                      <a:pt x="0" y="0"/>
                    </a:moveTo>
                    <a:lnTo>
                      <a:pt x="341582" y="0"/>
                    </a:lnTo>
                    <a:lnTo>
                      <a:pt x="341582" y="7880"/>
                    </a:lnTo>
                    <a:lnTo>
                      <a:pt x="0" y="7880"/>
                    </a:lnTo>
                    <a:close/>
                  </a:path>
                </a:pathLst>
              </a:custGeom>
              <a:solidFill>
                <a:srgbClr val="92278F"/>
              </a:solidFill>
              <a:ln>
                <a:noFill/>
              </a:ln>
            </p:spPr>
            <p:txBody>
              <a:bodyPr spcFirstLastPara="1" wrap="square" lIns="121900" tIns="60933" rIns="121900" bIns="60933" anchor="t"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375" name="Google Shape;375;p22"/>
              <p:cNvSpPr txBox="1"/>
              <p:nvPr/>
            </p:nvSpPr>
            <p:spPr>
              <a:xfrm>
                <a:off x="0" y="-47625"/>
                <a:ext cx="341700" cy="55500"/>
              </a:xfrm>
              <a:prstGeom prst="rect">
                <a:avLst/>
              </a:prstGeom>
              <a:noFill/>
              <a:ln>
                <a:noFill/>
              </a:ln>
            </p:spPr>
            <p:txBody>
              <a:bodyPr spcFirstLastPara="1" wrap="square" lIns="67733" tIns="67733" rIns="67733" bIns="67733" anchor="ctr" anchorCtr="0">
                <a:noAutofit/>
              </a:bodyPr>
              <a:lstStyle/>
              <a:p>
                <a:pPr marL="0" marR="0" lvl="0" indent="0" algn="ctr" defTabSz="1219200" rtl="0" eaLnBrk="1" fontAlgn="auto" latinLnBrk="0" hangingPunct="1">
                  <a:lnSpc>
                    <a:spcPct val="156000"/>
                  </a:lnSpc>
                  <a:spcBef>
                    <a:spcPts val="0"/>
                  </a:spcBef>
                  <a:spcAft>
                    <a:spcPts val="0"/>
                  </a:spcAft>
                  <a:buClr>
                    <a:srgbClr val="000000"/>
                  </a:buClr>
                  <a:buSzTx/>
                  <a:buFontTx/>
                  <a:buNone/>
                  <a:defRPr/>
                </a:pPr>
                <a:endParaRPr kumimoji="0" sz="2400" b="0" i="0" u="none" strike="noStrike" kern="0" cap="none" spc="0" normalizeH="0" baseline="0" noProof="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grpSp>
      </p:grpSp>
      <p:sp>
        <p:nvSpPr>
          <p:cNvPr id="376" name="Google Shape;376;p22"/>
          <p:cNvSpPr txBox="1"/>
          <p:nvPr/>
        </p:nvSpPr>
        <p:spPr>
          <a:xfrm>
            <a:off x="4084605" y="6442373"/>
            <a:ext cx="4022800" cy="287268"/>
          </a:xfrm>
          <a:prstGeom prst="rect">
            <a:avLst/>
          </a:prstGeom>
          <a:noFill/>
          <a:ln>
            <a:noFill/>
          </a:ln>
        </p:spPr>
        <p:txBody>
          <a:bodyPr spcFirstLastPara="1" wrap="square" lIns="121900" tIns="60933" rIns="121900" bIns="60933" anchor="t" anchorCtr="0">
            <a:sp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1065" b="0" i="0" u="none" strike="noStrike" kern="0" cap="none" spc="0" normalizeH="0" baseline="0" noProof="0">
                <a:ln>
                  <a:noFill/>
                </a:ln>
                <a:solidFill>
                  <a:srgbClr val="3C5794"/>
                </a:solidFill>
                <a:effectLst/>
                <a:uLnTx/>
                <a:uFillTx/>
                <a:latin typeface="Open Sans Medium"/>
                <a:ea typeface="Open Sans Medium"/>
                <a:cs typeface="Open Sans Medium"/>
                <a:sym typeface="Open Sans Medium"/>
              </a:rPr>
              <a:t>Sumber: KPBB</a:t>
            </a:r>
            <a:endParaRPr kumimoji="0" sz="1065" b="0" i="0" u="none" strike="noStrike" kern="0" cap="none" spc="0" normalizeH="0" baseline="0" noProof="0">
              <a:ln>
                <a:noFill/>
              </a:ln>
              <a:solidFill>
                <a:srgbClr val="3C5794"/>
              </a:solidFill>
              <a:effectLst/>
              <a:uLnTx/>
              <a:uFillTx/>
              <a:latin typeface="Open Sans Medium"/>
              <a:ea typeface="Open Sans Medium"/>
              <a:cs typeface="Open Sans Medium"/>
              <a:sym typeface="Open Sans Medium"/>
            </a:endParaRPr>
          </a:p>
        </p:txBody>
      </p:sp>
      <p:sp>
        <p:nvSpPr>
          <p:cNvPr id="377" name="Google Shape;377;p22"/>
          <p:cNvSpPr txBox="1">
            <a:spLocks noGrp="1"/>
          </p:cNvSpPr>
          <p:nvPr>
            <p:ph type="title" idx="4294967295"/>
          </p:nvPr>
        </p:nvSpPr>
        <p:spPr>
          <a:xfrm>
            <a:off x="559633" y="282067"/>
            <a:ext cx="11202800" cy="1415600"/>
          </a:xfrm>
          <a:prstGeom prst="rect">
            <a:avLst/>
          </a:prstGeom>
          <a:ln>
            <a:noFill/>
          </a:ln>
        </p:spPr>
        <p:txBody>
          <a:bodyPr spcFirstLastPara="1" wrap="square" lIns="121900" tIns="121900" rIns="121900" bIns="121900" anchor="t" anchorCtr="0">
            <a:normAutofit/>
          </a:bodyPr>
          <a:lstStyle/>
          <a:p>
            <a:pPr>
              <a:buSzPts val="990"/>
            </a:pPr>
            <a:r>
              <a:rPr lang="en-US" altLang="en-GB" sz="3535" dirty="0">
                <a:solidFill>
                  <a:srgbClr val="47578F"/>
                </a:solidFill>
                <a:effectLst>
                  <a:outerShdw blurRad="38100" dist="38100" dir="2700000" algn="tl">
                    <a:srgbClr val="000000">
                      <a:alpha val="43137"/>
                    </a:srgbClr>
                  </a:outerShdw>
                </a:effectLst>
                <a:latin typeface="Cambria" panose="02040503050406030204" pitchFamily="18" charset="0"/>
                <a:ea typeface="Montserrat"/>
                <a:cs typeface="Cambria" panose="02040503050406030204" pitchFamily="18" charset="0"/>
                <a:sym typeface="Montserrat"/>
              </a:rPr>
              <a:t>Di</a:t>
            </a:r>
            <a:r>
              <a:rPr lang="en-GB" sz="3535" dirty="0">
                <a:solidFill>
                  <a:srgbClr val="47578F"/>
                </a:solidFill>
                <a:effectLst>
                  <a:outerShdw blurRad="38100" dist="38100" dir="2700000" algn="tl">
                    <a:srgbClr val="000000">
                      <a:alpha val="43137"/>
                    </a:srgbClr>
                  </a:outerShdw>
                </a:effectLst>
                <a:latin typeface="Cambria" panose="02040503050406030204" pitchFamily="18" charset="0"/>
                <a:ea typeface="Montserrat"/>
                <a:cs typeface="Cambria" panose="02040503050406030204" pitchFamily="18" charset="0"/>
                <a:sym typeface="Montserrat"/>
              </a:rPr>
              <a:t> Indonesia, 47% </a:t>
            </a:r>
            <a:r>
              <a:rPr lang="en-US" altLang="en-GB" sz="3535" dirty="0">
                <a:solidFill>
                  <a:srgbClr val="47578F"/>
                </a:solidFill>
                <a:effectLst>
                  <a:outerShdw blurRad="38100" dist="38100" dir="2700000" algn="tl">
                    <a:srgbClr val="000000">
                      <a:alpha val="43137"/>
                    </a:srgbClr>
                  </a:outerShdw>
                </a:effectLst>
                <a:latin typeface="Cambria" panose="02040503050406030204" pitchFamily="18" charset="0"/>
                <a:ea typeface="Montserrat"/>
                <a:cs typeface="Cambria" panose="02040503050406030204" pitchFamily="18" charset="0"/>
                <a:sym typeface="Montserrat"/>
              </a:rPr>
              <a:t>polusi udara bersumber dari akitvitas transportasi</a:t>
            </a:r>
            <a:endParaRPr lang="en-GB" sz="3535" dirty="0">
              <a:solidFill>
                <a:srgbClr val="47578F"/>
              </a:solidFill>
              <a:effectLst>
                <a:outerShdw blurRad="38100" dist="38100" dir="2700000" algn="tl">
                  <a:srgbClr val="000000">
                    <a:alpha val="43137"/>
                  </a:srgbClr>
                </a:outerShdw>
              </a:effectLst>
              <a:latin typeface="Cambria" panose="02040503050406030204" pitchFamily="18" charset="0"/>
              <a:ea typeface="Montserrat"/>
              <a:cs typeface="Cambria" panose="02040503050406030204" pitchFamily="18" charset="0"/>
              <a:sym typeface="Montserrat"/>
            </a:endParaRPr>
          </a:p>
        </p:txBody>
      </p:sp>
      <p:sp>
        <p:nvSpPr>
          <p:cNvPr id="378" name="Google Shape;378;p22"/>
          <p:cNvSpPr txBox="1"/>
          <p:nvPr/>
        </p:nvSpPr>
        <p:spPr>
          <a:xfrm>
            <a:off x="2568667" y="3762067"/>
            <a:ext cx="1102000" cy="615513"/>
          </a:xfrm>
          <a:prstGeom prst="rect">
            <a:avLst/>
          </a:prstGeom>
          <a:noFill/>
          <a:ln>
            <a:noFill/>
          </a:ln>
        </p:spPr>
        <p:txBody>
          <a:bodyPr spcFirstLastPara="1" wrap="square" lIns="121900" tIns="121900" rIns="121900" bIns="121900" anchor="t" anchorCtr="0">
            <a:spAutoFit/>
          </a:bodyPr>
          <a:lstStyle/>
          <a:p>
            <a:pPr marL="0" marR="0" lvl="0" indent="0" algn="ctr" defTabSz="1219200" rtl="0" eaLnBrk="1" fontAlgn="auto" latinLnBrk="0" hangingPunct="1">
              <a:lnSpc>
                <a:spcPct val="100000"/>
              </a:lnSpc>
              <a:spcBef>
                <a:spcPts val="0"/>
              </a:spcBef>
              <a:spcAft>
                <a:spcPts val="0"/>
              </a:spcAft>
              <a:buClr>
                <a:srgbClr val="000000"/>
              </a:buClr>
              <a:buSzTx/>
              <a:buFontTx/>
              <a:buNone/>
              <a:defRPr/>
            </a:pPr>
            <a:r>
              <a:rPr kumimoji="0" lang="en-GB" sz="2400" b="1" i="0" u="none" strike="noStrike" kern="0" cap="none" spc="0" normalizeH="0" baseline="0" noProof="0">
                <a:ln>
                  <a:noFill/>
                </a:ln>
                <a:solidFill>
                  <a:srgbClr val="FFFFFF"/>
                </a:solidFill>
                <a:effectLst/>
                <a:uLnTx/>
                <a:uFillTx/>
                <a:latin typeface="Arial" panose="020B0604020202020204"/>
                <a:ea typeface="+mn-ea"/>
                <a:cs typeface="Arial" panose="020B0604020202020204"/>
                <a:sym typeface="Arial" panose="020B0604020202020204"/>
              </a:rPr>
              <a:t>47%</a:t>
            </a:r>
            <a:endParaRPr kumimoji="0" sz="2400" b="1" i="0" u="none" strike="noStrike" kern="0" cap="none" spc="0" normalizeH="0" baseline="0" noProof="0">
              <a:ln>
                <a:noFill/>
              </a:ln>
              <a:solidFill>
                <a:srgbClr val="FFFFFF"/>
              </a:solidFill>
              <a:effectLst/>
              <a:uLnTx/>
              <a:uFillTx/>
              <a:latin typeface="Arial" panose="020B0604020202020204"/>
              <a:ea typeface="+mn-ea"/>
              <a:cs typeface="Arial" panose="020B0604020202020204"/>
              <a:sym typeface="Arial" panose="020B0604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hink-cell data - do not delete" hidden="1"/>
          <p:cNvGraphicFramePr>
            <a:graphicFrameLocks noChangeAspect="1"/>
          </p:cNvGraphicFramePr>
          <p:nvPr>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4" imgW="9525" imgH="9525" progId="TCLayout.ActiveDocument.1">
                  <p:embed/>
                </p:oleObj>
              </mc:Choice>
              <mc:Fallback>
                <p:oleObj name="think-cell Slide" r:id="rId4" imgW="9525" imgH="9525" progId="TCLayout.ActiveDocument.1">
                  <p:embed/>
                  <p:pic>
                    <p:nvPicPr>
                      <p:cNvPr id="0" name="think-cell data - do not delete"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46" name="Google Shape;572;p4"/>
          <p:cNvSpPr/>
          <p:nvPr/>
        </p:nvSpPr>
        <p:spPr>
          <a:xfrm>
            <a:off x="460873" y="1308100"/>
            <a:ext cx="1440555" cy="2149475"/>
          </a:xfrm>
          <a:prstGeom prst="rect">
            <a:avLst/>
          </a:prstGeom>
          <a:solidFill>
            <a:srgbClr val="85C226"/>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panose="020F0502020204030204"/>
              </a:rPr>
              <a:t>Provision of diesel¹ 50 ppm sulfur (Subsidized and Non-subsidized </a:t>
            </a:r>
            <a:r>
              <a:rPr kumimoji="0" lang="en-US" sz="1600" b="1"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sym typeface="Calibri" panose="020F0502020204030204"/>
              </a:rPr>
              <a:t>Biosolar</a:t>
            </a:r>
            <a:r>
              <a:rPr kumimoji="0" lang="en-US" sz="1600" b="1"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panose="020F0502020204030204"/>
              </a:rPr>
              <a:t>)</a:t>
            </a:r>
            <a:endParaRPr kumimoji="0" lang="id-ID" sz="14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44" name="Google Shape;550;p4"/>
          <p:cNvSpPr/>
          <p:nvPr/>
        </p:nvSpPr>
        <p:spPr>
          <a:xfrm>
            <a:off x="460873" y="3851275"/>
            <a:ext cx="1440555" cy="2149475"/>
          </a:xfrm>
          <a:prstGeom prst="rect">
            <a:avLst/>
          </a:prstGeom>
          <a:solidFill>
            <a:srgbClr val="32599C"/>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panose="020F0502020204030204"/>
              </a:rPr>
              <a:t>Provision of gasoline² 50 ppm sulfur (</a:t>
            </a:r>
            <a:r>
              <a:rPr kumimoji="0" lang="en-US" sz="1600" b="1"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sym typeface="Calibri" panose="020F0502020204030204"/>
              </a:rPr>
              <a:t>Pertalite</a:t>
            </a:r>
            <a:r>
              <a:rPr kumimoji="0" lang="en-US" sz="1600" b="1"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panose="020F0502020204030204"/>
              </a:rPr>
              <a:t> and </a:t>
            </a:r>
            <a:r>
              <a:rPr kumimoji="0" lang="en-US" sz="1600" b="1" i="0" u="none" strike="noStrike" kern="1200" cap="none" spc="0" normalizeH="0" baseline="0" noProof="0" dirty="0" err="1">
                <a:ln>
                  <a:noFill/>
                </a:ln>
                <a:solidFill>
                  <a:prstClr val="white"/>
                </a:solidFill>
                <a:effectLst/>
                <a:uLnTx/>
                <a:uFillTx/>
                <a:latin typeface="Calibri" panose="020F0502020204030204"/>
                <a:ea typeface="Calibri" panose="020F0502020204030204"/>
                <a:cs typeface="Calibri" panose="020F0502020204030204"/>
                <a:sym typeface="Calibri" panose="020F0502020204030204"/>
              </a:rPr>
              <a:t>Pertamax</a:t>
            </a:r>
            <a:r>
              <a:rPr kumimoji="0" lang="en-US" sz="1600" b="1"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panose="020F0502020204030204"/>
              </a:rPr>
              <a:t>)</a:t>
            </a:r>
            <a:endParaRPr kumimoji="0" lang="fi-FI" sz="1600" b="0" i="0" u="none" strike="noStrike" kern="1200" cap="none" spc="0" normalizeH="0" baseline="0" noProof="0" dirty="0">
              <a:ln>
                <a:noFill/>
              </a:ln>
              <a:solidFill>
                <a:prstClr val="white"/>
              </a:solidFill>
              <a:effectLst/>
              <a:uLnTx/>
              <a:uFillTx/>
              <a:latin typeface="Calibri" panose="020F0502020204030204"/>
              <a:ea typeface="Calibri" panose="020F0502020204030204"/>
              <a:cs typeface="Calibri" panose="020F0502020204030204"/>
              <a:sym typeface="Calibri" panose="020F0502020204030204"/>
            </a:endParaRPr>
          </a:p>
        </p:txBody>
      </p:sp>
      <p:sp>
        <p:nvSpPr>
          <p:cNvPr id="47" name="Rectangle 46"/>
          <p:cNvSpPr/>
          <p:nvPr/>
        </p:nvSpPr>
        <p:spPr>
          <a:xfrm>
            <a:off x="2153275" y="1974850"/>
            <a:ext cx="9522788" cy="1028700"/>
          </a:xfrm>
          <a:prstGeom prst="rect">
            <a:avLst/>
          </a:prstGeom>
          <a:solidFill>
            <a:schemeClr val="bg1">
              <a:lumMod val="95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0" name="Rectangle 39"/>
          <p:cNvSpPr/>
          <p:nvPr/>
        </p:nvSpPr>
        <p:spPr>
          <a:xfrm>
            <a:off x="2153275" y="4518025"/>
            <a:ext cx="9522788" cy="1028700"/>
          </a:xfrm>
          <a:prstGeom prst="rect">
            <a:avLst/>
          </a:prstGeom>
          <a:solidFill>
            <a:srgbClr val="F2F2F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Title 2"/>
          <p:cNvSpPr>
            <a:spLocks noGrp="1"/>
          </p:cNvSpPr>
          <p:nvPr>
            <p:ph type="title"/>
          </p:nvPr>
        </p:nvSpPr>
        <p:spPr>
          <a:xfrm>
            <a:off x="558207" y="321206"/>
            <a:ext cx="10565406" cy="651127"/>
          </a:xfrm>
        </p:spPr>
        <p:txBody>
          <a:bodyPr vert="horz"/>
          <a:lstStyle/>
          <a:p>
            <a:r>
              <a:rPr lang="en-US" sz="2400" b="1" dirty="0"/>
              <a:t>"Provision of Low-Sulfur Fuel 50 ppm Can Begin Soon for Diesel, 2025 for Gasoline - Gradually According to the Readiness of </a:t>
            </a:r>
            <a:r>
              <a:rPr lang="en-US" sz="2400" b="1" dirty="0" err="1"/>
              <a:t>Pertamina's</a:t>
            </a:r>
            <a:r>
              <a:rPr lang="en-US" sz="2400" b="1" dirty="0"/>
              <a:t> Refineries"</a:t>
            </a:r>
            <a:endParaRPr lang="id-ID" sz="2400" dirty="0"/>
          </a:p>
        </p:txBody>
      </p:sp>
      <p:graphicFrame>
        <p:nvGraphicFramePr>
          <p:cNvPr id="21" name="Chart 20"/>
          <p:cNvGraphicFramePr/>
          <p:nvPr>
            <p:custDataLst>
              <p:tags r:id="rId6"/>
            </p:custDataLst>
          </p:nvPr>
        </p:nvGraphicFramePr>
        <p:xfrm>
          <a:off x="2070100" y="1892300"/>
          <a:ext cx="9688513" cy="1193800"/>
        </p:xfrm>
        <a:graphic>
          <a:graphicData uri="http://schemas.openxmlformats.org/drawingml/2006/chart">
            <c:chart xmlns:c="http://schemas.openxmlformats.org/drawingml/2006/chart" xmlns:r="http://schemas.openxmlformats.org/officeDocument/2006/relationships" r:id="rId1"/>
          </a:graphicData>
        </a:graphic>
      </p:graphicFrame>
      <p:sp>
        <p:nvSpPr>
          <p:cNvPr id="4" name="Text Placeholder 3"/>
          <p:cNvSpPr>
            <a:spLocks noGrp="1"/>
          </p:cNvSpPr>
          <p:nvPr>
            <p:custDataLst>
              <p:tags r:id="rId7"/>
            </p:custDataLst>
          </p:nvPr>
        </p:nvSpPr>
        <p:spPr bwMode="auto">
          <a:xfrm>
            <a:off x="2228850"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55977976-523C-4223-B2DE-E01DDE002D3E}" type="datetime'''2''''''''''02''4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5" name="Text Placeholder 3"/>
          <p:cNvSpPr>
            <a:spLocks noGrp="1"/>
          </p:cNvSpPr>
          <p:nvPr>
            <p:custDataLst>
              <p:tags r:id="rId8"/>
            </p:custDataLst>
          </p:nvPr>
        </p:nvSpPr>
        <p:spPr bwMode="auto">
          <a:xfrm>
            <a:off x="3181350"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7E0CFD81-FE5F-473B-9165-3B9EEEC1EEFE}" type="datetime'''''''''''''2''''0''2''''''''4''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6" name="Text Placeholder 3"/>
          <p:cNvSpPr>
            <a:spLocks noGrp="1"/>
          </p:cNvSpPr>
          <p:nvPr>
            <p:custDataLst>
              <p:tags r:id="rId9"/>
            </p:custDataLst>
          </p:nvPr>
        </p:nvSpPr>
        <p:spPr bwMode="auto">
          <a:xfrm>
            <a:off x="4133850"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3114DFCA-6804-4718-8690-6B0682F61CB2}" type="datetime'20''2''5''''''''''''''''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7" name="Text Placeholder 3"/>
          <p:cNvSpPr>
            <a:spLocks noGrp="1"/>
          </p:cNvSpPr>
          <p:nvPr>
            <p:custDataLst>
              <p:tags r:id="rId10"/>
            </p:custDataLst>
          </p:nvPr>
        </p:nvSpPr>
        <p:spPr bwMode="auto">
          <a:xfrm>
            <a:off x="5086350"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257F5128-E5ED-4140-B5BA-2F2443507D48}" type="datetime'202''''''5''''''''''''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 name="Text Placeholder 3"/>
          <p:cNvSpPr>
            <a:spLocks noGrp="1"/>
          </p:cNvSpPr>
          <p:nvPr>
            <p:custDataLst>
              <p:tags r:id="rId11"/>
            </p:custDataLst>
          </p:nvPr>
        </p:nvSpPr>
        <p:spPr bwMode="auto">
          <a:xfrm>
            <a:off x="6038850"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DA4FDE3A-A4C5-4184-9AA1-9B0F4A1AA54C}" type="datetime'''''''''20''''''''2''''''''6''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 name="Text Placeholder 3"/>
          <p:cNvSpPr>
            <a:spLocks noGrp="1"/>
          </p:cNvSpPr>
          <p:nvPr>
            <p:custDataLst>
              <p:tags r:id="rId12"/>
            </p:custDataLst>
          </p:nvPr>
        </p:nvSpPr>
        <p:spPr bwMode="auto">
          <a:xfrm>
            <a:off x="6989763"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C2853838-F42C-4C3A-B71A-8278B6B90DA2}" type="datetime'''''''''''''''2''''026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10" name="Text Placeholder 3"/>
          <p:cNvSpPr>
            <a:spLocks noGrp="1"/>
          </p:cNvSpPr>
          <p:nvPr>
            <p:custDataLst>
              <p:tags r:id="rId13"/>
            </p:custDataLst>
          </p:nvPr>
        </p:nvSpPr>
        <p:spPr bwMode="auto">
          <a:xfrm>
            <a:off x="7942263"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F2735C96-19A4-4174-8804-09FFE7A57903}" type="datetime'''2''''''''0''''''2''''7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11" name="Text Placeholder 3"/>
          <p:cNvSpPr>
            <a:spLocks noGrp="1"/>
          </p:cNvSpPr>
          <p:nvPr>
            <p:custDataLst>
              <p:tags r:id="rId14"/>
            </p:custDataLst>
          </p:nvPr>
        </p:nvSpPr>
        <p:spPr bwMode="auto">
          <a:xfrm>
            <a:off x="8894763"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C007129F-2E0C-4DF0-A790-6A04049FF230}" type="datetime'''''2''0''27''''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12" name="Text Placeholder 3"/>
          <p:cNvSpPr>
            <a:spLocks noGrp="1"/>
          </p:cNvSpPr>
          <p:nvPr>
            <p:custDataLst>
              <p:tags r:id="rId15"/>
            </p:custDataLst>
          </p:nvPr>
        </p:nvSpPr>
        <p:spPr bwMode="auto">
          <a:xfrm>
            <a:off x="9847263"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5DA25FCD-88CF-492E-ADEE-327E01FC9114}" type="datetime'''''''2''''''0''''''''2''''''''''''8''''''''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13" name="Text Placeholder 3"/>
          <p:cNvSpPr>
            <a:spLocks noGrp="1"/>
          </p:cNvSpPr>
          <p:nvPr>
            <p:custDataLst>
              <p:tags r:id="rId16"/>
            </p:custDataLst>
          </p:nvPr>
        </p:nvSpPr>
        <p:spPr bwMode="auto">
          <a:xfrm>
            <a:off x="10799763" y="3054350"/>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048C5C78-AEC2-4B41-A5A3-1C85FAB98FDB}" type="datetime'''''''2''''''0''''2''8''''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63" name="Text Placeholder 3"/>
          <p:cNvSpPr>
            <a:spLocks noGrp="1"/>
          </p:cNvSpPr>
          <p:nvPr>
            <p:custDataLst>
              <p:tags r:id="rId17"/>
            </p:custDataLst>
          </p:nvPr>
        </p:nvSpPr>
        <p:spPr bwMode="gray">
          <a:xfrm>
            <a:off x="3189288" y="2671763"/>
            <a:ext cx="30956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E202012D-6090-4E10-8BD9-D7677C75834C}" type="datetime'1''''''''''''''0''''%'''''''''''''''''''''''''''''''''''''''">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66" name="Text Placeholder 3"/>
          <p:cNvSpPr>
            <a:spLocks noGrp="1"/>
          </p:cNvSpPr>
          <p:nvPr>
            <p:custDataLst>
              <p:tags r:id="rId18"/>
            </p:custDataLst>
          </p:nvPr>
        </p:nvSpPr>
        <p:spPr bwMode="gray">
          <a:xfrm>
            <a:off x="4618038" y="2425700"/>
            <a:ext cx="30956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A0F1568A-FA57-42DF-B5E8-0A628AEDFB0F}" type="datetime'''3''''''''''''''''''''''''''''4''''''''''%'''''">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71" name="Text Placeholder 3"/>
          <p:cNvSpPr>
            <a:spLocks noGrp="1"/>
          </p:cNvSpPr>
          <p:nvPr>
            <p:custDataLst>
              <p:tags r:id="rId19"/>
            </p:custDataLst>
          </p:nvPr>
        </p:nvSpPr>
        <p:spPr bwMode="gray">
          <a:xfrm>
            <a:off x="6997700" y="2117725"/>
            <a:ext cx="30956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68723619-3C1B-4DA0-80D1-EC4EE3C6EF9C}" type="datetime'''''''''''''''''''''''''''''''''''''''''''''64''''''%'''''''">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78" name="Text Placeholder 3"/>
          <p:cNvSpPr>
            <a:spLocks noGrp="1"/>
          </p:cNvSpPr>
          <p:nvPr>
            <p:custDataLst>
              <p:tags r:id="rId20"/>
            </p:custDataLst>
          </p:nvPr>
        </p:nvSpPr>
        <p:spPr bwMode="gray">
          <a:xfrm>
            <a:off x="10291763" y="1747838"/>
            <a:ext cx="38735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1D3667D1-5945-40A1-B06F-1D45D46BE4A9}" type="datetime'''''''''''''10''0''''''''''''''''''''''''%'''''''''''">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27" name="Google Shape;645;p5"/>
          <p:cNvSpPr txBox="1"/>
          <p:nvPr/>
        </p:nvSpPr>
        <p:spPr>
          <a:xfrm>
            <a:off x="2527391" y="1435100"/>
            <a:ext cx="1326927" cy="369332"/>
          </a:xfrm>
          <a:prstGeom prst="rect">
            <a:avLst/>
          </a:prstGeom>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Jabodebek,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Northern West Java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endParaRPr kumimoji="0" lang="id-ID"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8" name="Google Shape;647;p5"/>
          <p:cNvSpPr txBox="1"/>
          <p:nvPr/>
        </p:nvSpPr>
        <p:spPr>
          <a:xfrm>
            <a:off x="4017963" y="1294646"/>
            <a:ext cx="1907433" cy="5539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North Central Java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East Java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Bali, Nusa Tenggara,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East Kalimantan</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North Kalimantan</a:t>
            </a:r>
            <a:endPar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29" name="Google Shape;650;p5"/>
          <p:cNvSpPr txBox="1"/>
          <p:nvPr/>
        </p:nvSpPr>
        <p:spPr>
          <a:xfrm>
            <a:off x="10050935" y="1378277"/>
            <a:ext cx="875356" cy="184666"/>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All</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Indonesia</a:t>
            </a:r>
            <a:endPar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33" name="Google Shape;647;p5"/>
          <p:cNvSpPr txBox="1"/>
          <p:nvPr/>
        </p:nvSpPr>
        <p:spPr>
          <a:xfrm>
            <a:off x="6215432" y="1255752"/>
            <a:ext cx="2841256" cy="5539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North Sumatera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(par</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t</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ial),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East Kalimantan</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Central Kalimantan</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South Kalimantan</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Sulawesi, Maluku,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and</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Papua </a:t>
            </a:r>
            <a:endPar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05" name="Google Shape;655;p5"/>
          <p:cNvSpPr txBox="1"/>
          <p:nvPr/>
        </p:nvSpPr>
        <p:spPr>
          <a:xfrm>
            <a:off x="7845707" y="4014788"/>
            <a:ext cx="1757088" cy="36933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 Jabodebek,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Northern West Java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endPar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08" name="Google Shape;655;p5"/>
          <p:cNvSpPr txBox="1"/>
          <p:nvPr/>
        </p:nvSpPr>
        <p:spPr>
          <a:xfrm>
            <a:off x="2959409" y="4014788"/>
            <a:ext cx="2864317" cy="5539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Dumai,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Southern West Java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Southern Central Java, East Java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Bali, Nusa Tenggara</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East Kalimantan</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North Kalimantan</a:t>
            </a:r>
            <a:endPar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10" name="Google Shape;655;p5"/>
          <p:cNvSpPr txBox="1"/>
          <p:nvPr/>
        </p:nvSpPr>
        <p:spPr>
          <a:xfrm>
            <a:off x="5855876" y="3887827"/>
            <a:ext cx="1947608" cy="55399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North Sumatera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South Sumatera</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West Kalimantan</a:t>
            </a: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 Banten, </a:t>
            </a:r>
            <a:r>
              <a:rPr kumimoji="0" lang="en-US"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Northern Central Java</a:t>
            </a:r>
            <a:endPar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12" name="Google Shape;655;p5"/>
          <p:cNvSpPr txBox="1"/>
          <p:nvPr/>
        </p:nvSpPr>
        <p:spPr>
          <a:xfrm>
            <a:off x="9803752" y="4014788"/>
            <a:ext cx="1757088" cy="185738"/>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rPr>
              <a:t>Seluruh Indonesia</a:t>
            </a:r>
            <a:endParaRPr kumimoji="0" lang="id-ID" sz="12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sym typeface="Calibri" panose="020F0502020204030204"/>
            </a:endParaRPr>
          </a:p>
        </p:txBody>
      </p:sp>
      <p:sp>
        <p:nvSpPr>
          <p:cNvPr id="830" name="Google Shape;691;p5"/>
          <p:cNvSpPr/>
          <p:nvPr/>
        </p:nvSpPr>
        <p:spPr>
          <a:xfrm>
            <a:off x="365793" y="6440389"/>
            <a:ext cx="11344448" cy="400069"/>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id-ID" sz="1000" b="0" i="0" u="none" strike="noStrike" kern="1200" cap="none" spc="0" normalizeH="0" baseline="0" noProof="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1. </a:t>
            </a:r>
            <a:r>
              <a:rPr kumimoji="0" lang="id-ID"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Volume solar subsidi dan non subsidi B35 termasuk industri</a:t>
            </a:r>
            <a:r>
              <a:rPr kumimoji="0" lang="id-ID" sz="1000" b="0" i="0" u="none" strike="noStrike" kern="1200" cap="none" spc="0" normalizeH="0" baseline="0" noProof="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2. </a:t>
            </a:r>
            <a:r>
              <a:rPr kumimoji="0" lang="id-ID"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Volume Pertalite dan Pertamax</a:t>
            </a:r>
            <a:r>
              <a:rPr kumimoji="0" lang="id-ID" sz="1000" b="0" i="0" u="none" strike="noStrike" kern="1200" cap="none" spc="0" normalizeH="0" baseline="0" noProof="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a:t>
            </a:r>
            <a:r>
              <a:rPr kumimoji="0" lang="en-US" sz="1000" b="0" i="0" u="none" strike="noStrike" kern="1200" cap="none" spc="0" normalizeH="0" baseline="0" noProof="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3. </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K</a:t>
            </a:r>
            <a:r>
              <a:rPr kumimoji="0" lang="id-ID"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emampuan</a:t>
            </a:r>
            <a:r>
              <a:rPr kumimoji="0" lang="id-ID"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sarana</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fasilitas</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penerimaan</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impor</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di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Cilacap</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pada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tahun</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2025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masih</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dalam</a:t>
            </a:r>
            <a:r>
              <a:rPr kumimoji="0" lang="en-US"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 proses </a:t>
            </a:r>
            <a:r>
              <a:rPr kumimoji="0" lang="en-US" sz="1000" b="0" i="0" u="none" strike="noStrike" kern="1200" cap="none" spc="0" normalizeH="0" baseline="0" noProof="0" dirty="0" err="1">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kajian</a:t>
            </a:r>
            <a:endParaRPr kumimoji="0" lang="id-ID" sz="1800" b="0" i="0" u="none" strike="noStrike" kern="1200" cap="none" spc="0" normalizeH="0" baseline="0" noProof="0" dirty="0">
              <a:ln>
                <a:noFill/>
              </a:ln>
              <a:solidFill>
                <a:srgbClr val="0A0A0A"/>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id-ID"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rPr>
              <a:t>Sumber: Estimasi Pertamina</a:t>
            </a:r>
            <a:endParaRPr kumimoji="0" lang="id-ID" sz="1000" b="0" i="0" u="none" strike="noStrike" kern="1200" cap="none" spc="0" normalizeH="0" baseline="0" noProof="0" dirty="0">
              <a:ln>
                <a:noFill/>
              </a:ln>
              <a:solidFill>
                <a:srgbClr val="B5B5B5"/>
              </a:solidFill>
              <a:effectLst/>
              <a:uLnTx/>
              <a:uFillTx/>
              <a:latin typeface="Calibri" panose="020F0502020204030204"/>
              <a:ea typeface="Calibri" panose="020F0502020204030204"/>
              <a:cs typeface="Calibri" panose="020F0502020204030204"/>
              <a:sym typeface="Calibri" panose="020F0502020204030204"/>
            </a:endParaRPr>
          </a:p>
        </p:txBody>
      </p:sp>
      <p:sp>
        <p:nvSpPr>
          <p:cNvPr id="968" name="Rectangle 967"/>
          <p:cNvSpPr/>
          <p:nvPr>
            <p:custDataLst>
              <p:tags r:id="rId21"/>
            </p:custDataLst>
          </p:nvPr>
        </p:nvSpPr>
        <p:spPr bwMode="auto">
          <a:xfrm>
            <a:off x="2771775" y="6161087"/>
            <a:ext cx="214313" cy="160338"/>
          </a:xfrm>
          <a:prstGeom prst="rect">
            <a:avLst/>
          </a:prstGeom>
          <a:solidFill>
            <a:srgbClr val="808080"/>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33" name="Rectangle 832"/>
          <p:cNvSpPr/>
          <p:nvPr>
            <p:custDataLst>
              <p:tags r:id="rId22"/>
            </p:custDataLst>
          </p:nvPr>
        </p:nvSpPr>
        <p:spPr bwMode="auto">
          <a:xfrm>
            <a:off x="3803650" y="6161088"/>
            <a:ext cx="214313" cy="160338"/>
          </a:xfrm>
          <a:prstGeom prst="rect">
            <a:avLst/>
          </a:prstGeom>
          <a:solidFill>
            <a:srgbClr val="88D4C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34" name="Rectangle 833"/>
          <p:cNvSpPr/>
          <p:nvPr>
            <p:custDataLst>
              <p:tags r:id="rId23"/>
            </p:custDataLst>
          </p:nvPr>
        </p:nvSpPr>
        <p:spPr bwMode="auto">
          <a:xfrm>
            <a:off x="4900613" y="6161088"/>
            <a:ext cx="214313" cy="160338"/>
          </a:xfrm>
          <a:prstGeom prst="rect">
            <a:avLst/>
          </a:prstGeom>
          <a:solidFill>
            <a:srgbClr val="1DFF89"/>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35" name="Rectangle 834"/>
          <p:cNvSpPr/>
          <p:nvPr>
            <p:custDataLst>
              <p:tags r:id="rId24"/>
            </p:custDataLst>
          </p:nvPr>
        </p:nvSpPr>
        <p:spPr bwMode="auto">
          <a:xfrm>
            <a:off x="5935663" y="6161088"/>
            <a:ext cx="214313" cy="160338"/>
          </a:xfrm>
          <a:prstGeom prst="rect">
            <a:avLst/>
          </a:prstGeom>
          <a:solidFill>
            <a:srgbClr val="00783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36" name="Rectangle 835"/>
          <p:cNvSpPr/>
          <p:nvPr>
            <p:custDataLst>
              <p:tags r:id="rId25"/>
            </p:custDataLst>
          </p:nvPr>
        </p:nvSpPr>
        <p:spPr bwMode="auto">
          <a:xfrm>
            <a:off x="7116763" y="6161088"/>
            <a:ext cx="214313" cy="160338"/>
          </a:xfrm>
          <a:prstGeom prst="rect">
            <a:avLst/>
          </a:prstGeom>
          <a:solidFill>
            <a:srgbClr val="D7F0EA"/>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37" name="Rectangle 836"/>
          <p:cNvSpPr/>
          <p:nvPr>
            <p:custDataLst>
              <p:tags r:id="rId26"/>
            </p:custDataLst>
          </p:nvPr>
        </p:nvSpPr>
        <p:spPr bwMode="auto">
          <a:xfrm>
            <a:off x="8499475" y="6161088"/>
            <a:ext cx="214313" cy="160338"/>
          </a:xfrm>
          <a:prstGeom prst="rect">
            <a:avLst/>
          </a:prstGeom>
          <a:solidFill>
            <a:srgbClr val="004FA2"/>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39" name="Rectangle 838"/>
          <p:cNvSpPr/>
          <p:nvPr>
            <p:custDataLst>
              <p:tags r:id="rId27"/>
            </p:custDataLst>
          </p:nvPr>
        </p:nvSpPr>
        <p:spPr bwMode="auto">
          <a:xfrm>
            <a:off x="9812338" y="6161088"/>
            <a:ext cx="214313" cy="160338"/>
          </a:xfrm>
          <a:prstGeom prst="rect">
            <a:avLst/>
          </a:prstGeom>
          <a:solidFill>
            <a:srgbClr val="79C9FB"/>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65" name="Text Placeholder 3"/>
          <p:cNvSpPr>
            <a:spLocks noGrp="1"/>
          </p:cNvSpPr>
          <p:nvPr>
            <p:custDataLst>
              <p:tags r:id="rId28"/>
            </p:custDataLst>
          </p:nvPr>
        </p:nvSpPr>
        <p:spPr bwMode="auto">
          <a:xfrm>
            <a:off x="3036889" y="6142038"/>
            <a:ext cx="66516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l" defTabSz="914400" rtl="0" eaLnBrk="1" fontAlgn="auto" latinLnBrk="0" hangingPunct="1">
              <a:lnSpc>
                <a:spcPct val="110000"/>
              </a:lnSpc>
              <a:spcBef>
                <a:spcPct val="0"/>
              </a:spcBef>
              <a:spcAft>
                <a:spcPct val="0"/>
              </a:spcAft>
              <a:buClrTx/>
              <a:buSzTx/>
              <a:buFont typeface="Arial" panose="020B0604020202020204" pitchFamily="34" charset="0"/>
              <a:buChar char="​"/>
              <a:defRPr/>
            </a:pPr>
            <a:r>
              <a:rPr kumimoji="0" lang="en-US" alt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rPr>
              <a:t>t</a:t>
            </a:r>
            <a:fld id="{6CB12D6C-E126-4C25-B3F3-AC77F70399EF}" type="datetime'''''I''''''''m''''''''''p''''''''or'''''''''' ''''''P''''''PN'">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23" name="Text Placeholder 3"/>
          <p:cNvSpPr>
            <a:spLocks noGrp="1"/>
          </p:cNvSpPr>
          <p:nvPr>
            <p:custDataLst>
              <p:tags r:id="rId29"/>
            </p:custDataLst>
          </p:nvPr>
        </p:nvSpPr>
        <p:spPr bwMode="auto">
          <a:xfrm>
            <a:off x="4068763" y="6142038"/>
            <a:ext cx="73025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l"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AF221A47-64F4-49F3-9720-2563E89AF706}" type="datetime'''''''''''''R''U'' ''''I''''I'' ''''''Dum''''''''''''a''i'">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24" name="Text Placeholder 3"/>
          <p:cNvSpPr>
            <a:spLocks noGrp="1"/>
          </p:cNvSpPr>
          <p:nvPr>
            <p:custDataLst>
              <p:tags r:id="rId30"/>
            </p:custDataLst>
          </p:nvPr>
        </p:nvSpPr>
        <p:spPr bwMode="auto">
          <a:xfrm>
            <a:off x="5165725" y="6142038"/>
            <a:ext cx="668338"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l"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C6931830-A23D-415C-BF2B-422269AA48AD}" type="datetime'''''R''U ''I''II'''''''''''''''''' ''''P''''la''''j''u'">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26" name="Text Placeholder 3"/>
          <p:cNvSpPr>
            <a:spLocks noGrp="1"/>
          </p:cNvSpPr>
          <p:nvPr>
            <p:custDataLst>
              <p:tags r:id="rId31"/>
            </p:custDataLst>
          </p:nvPr>
        </p:nvSpPr>
        <p:spPr bwMode="auto">
          <a:xfrm>
            <a:off x="6200775" y="6142038"/>
            <a:ext cx="814388"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l"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2ED2D219-8679-45CC-BEED-0A92BB7E8FA2}" type="datetime'''R''U IV ''''''''C''''i''''l''''''''''''''ac''''ap'''">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21" name="Text Placeholder 3"/>
          <p:cNvSpPr>
            <a:spLocks noGrp="1"/>
          </p:cNvSpPr>
          <p:nvPr>
            <p:custDataLst>
              <p:tags r:id="rId32"/>
            </p:custDataLst>
          </p:nvPr>
        </p:nvSpPr>
        <p:spPr bwMode="auto">
          <a:xfrm>
            <a:off x="7381875" y="6142038"/>
            <a:ext cx="101600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l"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276115F4-44BB-4058-9CDE-9FADB427D83E}" type="datetime'''''R''U V'''''''''''''''''''''''' ''B''al''i''''''kpa''''pan'">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29" name="Text Placeholder 3"/>
          <p:cNvSpPr>
            <a:spLocks noGrp="1"/>
          </p:cNvSpPr>
          <p:nvPr>
            <p:custDataLst>
              <p:tags r:id="rId33"/>
            </p:custDataLst>
          </p:nvPr>
        </p:nvSpPr>
        <p:spPr bwMode="auto">
          <a:xfrm>
            <a:off x="8764588" y="6142038"/>
            <a:ext cx="94615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l"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2765B606-CB66-4A92-A693-F91CD5E9ECB4}" type="datetime'RU'' ''''VI'''' ''''B''''''''''a''longa''''''n'">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825" name="Text Placeholder 3"/>
          <p:cNvSpPr>
            <a:spLocks noGrp="1"/>
          </p:cNvSpPr>
          <p:nvPr>
            <p:custDataLst>
              <p:tags r:id="rId34"/>
            </p:custDataLst>
          </p:nvPr>
        </p:nvSpPr>
        <p:spPr bwMode="auto">
          <a:xfrm>
            <a:off x="10077450" y="6142038"/>
            <a:ext cx="682625"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rtlCol="0" anchor="ctr">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l"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7E22B696-6C1D-4BFA-B96C-2D26FDA4DBF7}" type="datetime'''''T''''''''PPI'''''''''''''''''' ''''''''T''''uba''n'''''''">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graphicFrame>
        <p:nvGraphicFramePr>
          <p:cNvPr id="52" name="Chart 51"/>
          <p:cNvGraphicFramePr/>
          <p:nvPr>
            <p:custDataLst>
              <p:tags r:id="rId35"/>
            </p:custDataLst>
          </p:nvPr>
        </p:nvGraphicFramePr>
        <p:xfrm>
          <a:off x="2070100" y="4435475"/>
          <a:ext cx="9688513" cy="1193800"/>
        </p:xfrm>
        <a:graphic>
          <a:graphicData uri="http://schemas.openxmlformats.org/drawingml/2006/chart">
            <c:chart xmlns:c="http://schemas.openxmlformats.org/drawingml/2006/chart" xmlns:r="http://schemas.openxmlformats.org/officeDocument/2006/relationships" r:id="rId2"/>
          </a:graphicData>
        </a:graphic>
      </p:graphicFrame>
      <p:cxnSp>
        <p:nvCxnSpPr>
          <p:cNvPr id="949" name="Straight Connector 948"/>
          <p:cNvCxnSpPr/>
          <p:nvPr>
            <p:custDataLst>
              <p:tags r:id="rId36"/>
            </p:custDataLst>
          </p:nvPr>
        </p:nvCxnSpPr>
        <p:spPr bwMode="gray">
          <a:xfrm flipV="1">
            <a:off x="2152650" y="4518025"/>
            <a:ext cx="0" cy="1028700"/>
          </a:xfrm>
          <a:prstGeom prst="line">
            <a:avLst/>
          </a:prstGeom>
          <a:ln w="9525" cap="flat" cmpd="sng" algn="ctr">
            <a:solidFill>
              <a:srgbClr val="E2E2E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950" name="Straight Connector 949"/>
          <p:cNvCxnSpPr/>
          <p:nvPr>
            <p:custDataLst>
              <p:tags r:id="rId37"/>
            </p:custDataLst>
          </p:nvPr>
        </p:nvCxnSpPr>
        <p:spPr bwMode="gray">
          <a:xfrm>
            <a:off x="2152650" y="4518025"/>
            <a:ext cx="6270625" cy="0"/>
          </a:xfrm>
          <a:prstGeom prst="line">
            <a:avLst/>
          </a:prstGeom>
          <a:ln w="9525" cap="flat" cmpd="sng" algn="ctr">
            <a:solidFill>
              <a:srgbClr val="E2E2E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951" name="Straight Connector 950"/>
          <p:cNvCxnSpPr/>
          <p:nvPr>
            <p:custDataLst>
              <p:tags r:id="rId38"/>
            </p:custDataLst>
          </p:nvPr>
        </p:nvCxnSpPr>
        <p:spPr bwMode="gray">
          <a:xfrm>
            <a:off x="8739188" y="4518025"/>
            <a:ext cx="2936875" cy="0"/>
          </a:xfrm>
          <a:prstGeom prst="line">
            <a:avLst/>
          </a:prstGeom>
          <a:ln w="9525" cap="flat" cmpd="sng" algn="ctr">
            <a:solidFill>
              <a:srgbClr val="E2E2E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952" name="Straight Connector 951"/>
          <p:cNvCxnSpPr/>
          <p:nvPr>
            <p:custDataLst>
              <p:tags r:id="rId39"/>
            </p:custDataLst>
          </p:nvPr>
        </p:nvCxnSpPr>
        <p:spPr bwMode="gray">
          <a:xfrm>
            <a:off x="11676063" y="4518025"/>
            <a:ext cx="0" cy="1028700"/>
          </a:xfrm>
          <a:prstGeom prst="line">
            <a:avLst/>
          </a:prstGeom>
          <a:ln w="9525" cap="flat" cmpd="sng" algn="ctr">
            <a:solidFill>
              <a:srgbClr val="E2E2E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908" name="Text Placeholder 3"/>
          <p:cNvSpPr>
            <a:spLocks noGrp="1"/>
          </p:cNvSpPr>
          <p:nvPr>
            <p:custDataLst>
              <p:tags r:id="rId40"/>
            </p:custDataLst>
          </p:nvPr>
        </p:nvSpPr>
        <p:spPr bwMode="auto">
          <a:xfrm>
            <a:off x="2228850"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A952566C-4F6E-4154-84B5-C34CED8DC154}" type="datetime'''2''''''0''''''24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09" name="Text Placeholder 3"/>
          <p:cNvSpPr>
            <a:spLocks noGrp="1"/>
          </p:cNvSpPr>
          <p:nvPr>
            <p:custDataLst>
              <p:tags r:id="rId41"/>
            </p:custDataLst>
          </p:nvPr>
        </p:nvSpPr>
        <p:spPr bwMode="auto">
          <a:xfrm>
            <a:off x="3181350"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BD27612E-35C3-4BDE-8E38-E67499B9D87A}" type="datetime'''''20''2''''''''''''''4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0" name="Text Placeholder 3"/>
          <p:cNvSpPr>
            <a:spLocks noGrp="1"/>
          </p:cNvSpPr>
          <p:nvPr>
            <p:custDataLst>
              <p:tags r:id="rId42"/>
            </p:custDataLst>
          </p:nvPr>
        </p:nvSpPr>
        <p:spPr bwMode="auto">
          <a:xfrm>
            <a:off x="4133850"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E253A631-DC33-4449-9C2E-71B44E90C8BC}" type="datetime'2''''''0''2''''''''''5''''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1" name="Text Placeholder 3"/>
          <p:cNvSpPr>
            <a:spLocks noGrp="1"/>
          </p:cNvSpPr>
          <p:nvPr>
            <p:custDataLst>
              <p:tags r:id="rId43"/>
            </p:custDataLst>
          </p:nvPr>
        </p:nvSpPr>
        <p:spPr bwMode="auto">
          <a:xfrm>
            <a:off x="5086350"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8B4CC75B-2447-4576-9321-898902B61C90}" type="datetime'2''0''''''''''2''5''''''''''''''''''''''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2" name="Text Placeholder 3"/>
          <p:cNvSpPr>
            <a:spLocks noGrp="1"/>
          </p:cNvSpPr>
          <p:nvPr>
            <p:custDataLst>
              <p:tags r:id="rId44"/>
            </p:custDataLst>
          </p:nvPr>
        </p:nvSpPr>
        <p:spPr bwMode="auto">
          <a:xfrm>
            <a:off x="6038850"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FBBE7A76-0F37-4C7B-B73E-3ADF8DD5F6EC}" type="datetime'2''0''''''''''''''''''''''''''''''''''''26''''''''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3" name="Text Placeholder 3"/>
          <p:cNvSpPr>
            <a:spLocks noGrp="1"/>
          </p:cNvSpPr>
          <p:nvPr>
            <p:custDataLst>
              <p:tags r:id="rId45"/>
            </p:custDataLst>
          </p:nvPr>
        </p:nvSpPr>
        <p:spPr bwMode="auto">
          <a:xfrm>
            <a:off x="6989763"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91FA1631-7CB9-44C5-9335-DE3C2B4F58DB}" type="datetime'''''''202''''''''''''6''''''''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4" name="Text Placeholder 3"/>
          <p:cNvSpPr>
            <a:spLocks noGrp="1"/>
          </p:cNvSpPr>
          <p:nvPr>
            <p:custDataLst>
              <p:tags r:id="rId46"/>
            </p:custDataLst>
          </p:nvPr>
        </p:nvSpPr>
        <p:spPr bwMode="auto">
          <a:xfrm>
            <a:off x="7942263"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2E6F60CD-848A-47AD-86AE-686387C47424}" type="datetime'2''''''''''''0''''''''''''''2''7''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5" name="Text Placeholder 3"/>
          <p:cNvSpPr>
            <a:spLocks noGrp="1"/>
          </p:cNvSpPr>
          <p:nvPr>
            <p:custDataLst>
              <p:tags r:id="rId47"/>
            </p:custDataLst>
          </p:nvPr>
        </p:nvSpPr>
        <p:spPr bwMode="auto">
          <a:xfrm>
            <a:off x="8894763"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3CFF3CAA-C88D-47AE-9188-7CC9EBBFB5D2}" type="datetime'''2''''''0''''''''''27''''''''''''''''''''''''''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6" name="Text Placeholder 3"/>
          <p:cNvSpPr>
            <a:spLocks noGrp="1"/>
          </p:cNvSpPr>
          <p:nvPr>
            <p:custDataLst>
              <p:tags r:id="rId48"/>
            </p:custDataLst>
          </p:nvPr>
        </p:nvSpPr>
        <p:spPr bwMode="auto">
          <a:xfrm>
            <a:off x="9847263"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08BB517D-6F8A-4F4C-AF2C-F58CCC85E260}" type="datetime'''''2''02''8'''''''''''''''''''''''''' Tw''''1'''''''''''''">
              <a:rPr kumimoji="0" lang="id-ID" altLang="en-US" sz="1200" b="1"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1"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7" name="Text Placeholder 3"/>
          <p:cNvSpPr>
            <a:spLocks noGrp="1"/>
          </p:cNvSpPr>
          <p:nvPr>
            <p:custDataLst>
              <p:tags r:id="rId49"/>
            </p:custDataLst>
          </p:nvPr>
        </p:nvSpPr>
        <p:spPr bwMode="auto">
          <a:xfrm>
            <a:off x="10799763" y="5597525"/>
            <a:ext cx="323850" cy="4032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BB3C8671-6C14-4502-B2BD-D564003A7DF8}" type="datetime'2''''0''2''''''''''''''8'''''''' ''Tw''''3'''''''''''''''''''">
              <a:rPr kumimoji="0" lang="id-ID"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id-ID"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19" name="Text Placeholder 3"/>
          <p:cNvSpPr>
            <a:spLocks noGrp="1"/>
          </p:cNvSpPr>
          <p:nvPr>
            <p:custDataLst>
              <p:tags r:id="rId50"/>
            </p:custDataLst>
          </p:nvPr>
        </p:nvSpPr>
        <p:spPr bwMode="gray">
          <a:xfrm>
            <a:off x="4592639" y="4894263"/>
            <a:ext cx="36036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DB60EDBE-2175-4251-A33F-5BDFB66DEFB4}" type="datetime'''''''''''4''''''1''''''''''''''''''''''''%'''''''''">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r>
              <a:rPr kumimoji="0" lang="en-US" altLang="en-US" sz="1200" b="0" i="0" u="none" strike="noStrike" kern="1200" cap="none" spc="0" normalizeH="0" baseline="30000" noProof="0" dirty="0">
                <a:ln>
                  <a:noFill/>
                </a:ln>
                <a:solidFill>
                  <a:srgbClr val="0A0A0A"/>
                </a:solidFill>
                <a:effectLst/>
                <a:uLnTx/>
                <a:uFillTx/>
                <a:latin typeface="Calibri" panose="020F0502020204030204"/>
                <a:ea typeface="+mn-ea"/>
                <a:cs typeface="+mn-cs"/>
                <a:sym typeface="Trebuchet MS" panose="020B0603020202020204" pitchFamily="34" charset="0"/>
              </a:rPr>
              <a:t>3</a:t>
            </a:r>
            <a:endParaRPr kumimoji="0" lang="en-US" sz="1200" b="0" i="0" u="none" strike="noStrike" kern="1200" cap="none" spc="0" normalizeH="0" baseline="3000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44" name="Text Placeholder 3"/>
          <p:cNvSpPr>
            <a:spLocks noGrp="1"/>
          </p:cNvSpPr>
          <p:nvPr>
            <p:custDataLst>
              <p:tags r:id="rId51"/>
            </p:custDataLst>
          </p:nvPr>
        </p:nvSpPr>
        <p:spPr bwMode="gray">
          <a:xfrm>
            <a:off x="6523038" y="4641850"/>
            <a:ext cx="30956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953AD26E-39FD-479F-AB10-277AF336E89A}" type="datetime'''''''''''6''''''''''''''''''''6''%'''''''''''''''''''''">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47" name="Text Placeholder 3"/>
          <p:cNvSpPr>
            <a:spLocks noGrp="1"/>
          </p:cNvSpPr>
          <p:nvPr>
            <p:custDataLst>
              <p:tags r:id="rId52"/>
            </p:custDataLst>
          </p:nvPr>
        </p:nvSpPr>
        <p:spPr bwMode="gray">
          <a:xfrm>
            <a:off x="8426450" y="4452938"/>
            <a:ext cx="309563"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FBEDEA61-2C4C-46D6-B88C-1565DD3D0263}" type="datetime'''''''8''''''''''''''''''''4''''''%'''''''">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sp>
        <p:nvSpPr>
          <p:cNvPr id="921" name="Text Placeholder 3"/>
          <p:cNvSpPr>
            <a:spLocks noGrp="1"/>
          </p:cNvSpPr>
          <p:nvPr>
            <p:custDataLst>
              <p:tags r:id="rId53"/>
            </p:custDataLst>
          </p:nvPr>
        </p:nvSpPr>
        <p:spPr bwMode="gray">
          <a:xfrm>
            <a:off x="10291763" y="4291013"/>
            <a:ext cx="387350" cy="20161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rtlCol="0" anchor="b">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2720" algn="l" defTabSz="914400" rtl="0" eaLnBrk="1" latinLnBrk="0" hangingPunct="1">
              <a:lnSpc>
                <a:spcPct val="90000"/>
              </a:lnSpc>
              <a:spcBef>
                <a:spcPts val="0"/>
              </a:spcBef>
              <a:spcAft>
                <a:spcPts val="300"/>
              </a:spcAft>
              <a:buClr>
                <a:schemeClr val="tx1"/>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735" algn="l" defTabSz="914400" rtl="0" eaLnBrk="1" latinLnBrk="0" hangingPunct="1">
              <a:lnSpc>
                <a:spcPct val="90000"/>
              </a:lnSpc>
              <a:spcBef>
                <a:spcPts val="0"/>
              </a:spcBef>
              <a:spcAft>
                <a:spcPts val="300"/>
              </a:spcAft>
              <a:buClr>
                <a:schemeClr val="tx1"/>
              </a:buClr>
              <a:buFont typeface="Courier New" panose="02070309020205020404" pitchFamily="49" charset="0"/>
              <a:buChar char="o"/>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a:lstStyle>
          <a:p>
            <a:pPr marL="0" marR="0" lvl="0" indent="0" algn="ctr" defTabSz="914400" rtl="0" eaLnBrk="1" fontAlgn="auto" latinLnBrk="0" hangingPunct="1">
              <a:lnSpc>
                <a:spcPct val="110000"/>
              </a:lnSpc>
              <a:spcBef>
                <a:spcPct val="0"/>
              </a:spcBef>
              <a:spcAft>
                <a:spcPct val="0"/>
              </a:spcAft>
              <a:buClrTx/>
              <a:buSzTx/>
              <a:buFont typeface="Arial" panose="020B0604020202020204" pitchFamily="34" charset="0"/>
              <a:buChar char="​"/>
              <a:defRPr/>
            </a:pPr>
            <a:fld id="{BEC5BD3C-3CFF-4798-B85C-2482ABCB59B4}" type="datetime'1''''''''''0''''''''''''0''''''''%'''''''''''''''''''''">
              <a:rPr kumimoji="0" lang="en-US" altLang="en-US" sz="1200" b="0" i="0" u="none" strike="noStrike" kern="1200" cap="none" spc="0" normalizeH="0" baseline="0" noProof="0" smtClean="0">
                <a:ln>
                  <a:noFill/>
                </a:ln>
                <a:solidFill>
                  <a:srgbClr val="0A0A0A"/>
                </a:solidFill>
                <a:effectLst/>
                <a:uLnTx/>
                <a:uFillTx/>
                <a:latin typeface="Calibri" panose="020F0502020204030204"/>
                <a:ea typeface="+mn-ea"/>
                <a:cs typeface="+mn-cs"/>
                <a:sym typeface="Trebuchet MS" panose="020B0603020202020204" pitchFamily="34" charset="0"/>
              </a:rPr>
            </a:fld>
            <a:endParaRPr kumimoji="0" lang="en-US" sz="1200" b="0" i="0" u="none" strike="noStrike" kern="1200" cap="none" spc="0" normalizeH="0" baseline="0" noProof="0" dirty="0">
              <a:ln>
                <a:noFill/>
              </a:ln>
              <a:solidFill>
                <a:srgbClr val="0A0A0A"/>
              </a:solidFill>
              <a:effectLst/>
              <a:uLnTx/>
              <a:uFillTx/>
              <a:latin typeface="Calibri" panose="020F0502020204030204"/>
              <a:ea typeface="+mn-ea"/>
              <a:cs typeface="+mn-cs"/>
              <a:sym typeface="Trebuchet MS" panose="020B0603020202020204" pitchFamily="34" charset="0"/>
            </a:endParaRPr>
          </a:p>
        </p:txBody>
      </p:sp>
      <p:cxnSp>
        <p:nvCxnSpPr>
          <p:cNvPr id="957" name="Google Shape;648;p5"/>
          <p:cNvCxnSpPr/>
          <p:nvPr/>
        </p:nvCxnSpPr>
        <p:spPr>
          <a:xfrm flipV="1">
            <a:off x="3325978" y="1908175"/>
            <a:ext cx="0" cy="714375"/>
          </a:xfrm>
          <a:prstGeom prst="straightConnector1">
            <a:avLst/>
          </a:prstGeom>
          <a:noFill/>
          <a:ln w="19050" cap="rnd" cmpd="sng">
            <a:solidFill>
              <a:srgbClr val="9A9A9A"/>
            </a:solidFill>
            <a:prstDash val="solid"/>
            <a:round/>
            <a:headEnd type="none" w="sm" len="sm"/>
            <a:tailEnd type="oval" w="med" len="med"/>
          </a:ln>
        </p:spPr>
      </p:cxnSp>
      <p:cxnSp>
        <p:nvCxnSpPr>
          <p:cNvPr id="958" name="Google Shape;648;p5"/>
          <p:cNvCxnSpPr/>
          <p:nvPr/>
        </p:nvCxnSpPr>
        <p:spPr>
          <a:xfrm flipV="1">
            <a:off x="4795549" y="1908175"/>
            <a:ext cx="0" cy="517525"/>
          </a:xfrm>
          <a:prstGeom prst="straightConnector1">
            <a:avLst/>
          </a:prstGeom>
          <a:noFill/>
          <a:ln w="19050" cap="rnd" cmpd="sng">
            <a:solidFill>
              <a:srgbClr val="9A9A9A"/>
            </a:solidFill>
            <a:prstDash val="solid"/>
            <a:round/>
            <a:headEnd type="none" w="sm" len="sm"/>
            <a:tailEnd type="oval" w="med" len="med"/>
          </a:ln>
        </p:spPr>
      </p:cxnSp>
      <p:cxnSp>
        <p:nvCxnSpPr>
          <p:cNvPr id="959" name="Google Shape;648;p5"/>
          <p:cNvCxnSpPr/>
          <p:nvPr/>
        </p:nvCxnSpPr>
        <p:spPr>
          <a:xfrm flipV="1">
            <a:off x="7119649" y="1908175"/>
            <a:ext cx="0" cy="209550"/>
          </a:xfrm>
          <a:prstGeom prst="straightConnector1">
            <a:avLst/>
          </a:prstGeom>
          <a:noFill/>
          <a:ln w="19050" cap="rnd" cmpd="sng">
            <a:solidFill>
              <a:srgbClr val="9A9A9A"/>
            </a:solidFill>
            <a:prstDash val="solid"/>
            <a:round/>
            <a:headEnd type="none" w="sm" len="sm"/>
            <a:tailEnd type="oval" w="med" len="med"/>
          </a:ln>
        </p:spPr>
      </p:cxnSp>
      <p:cxnSp>
        <p:nvCxnSpPr>
          <p:cNvPr id="960" name="Google Shape;648;p5"/>
          <p:cNvCxnSpPr/>
          <p:nvPr/>
        </p:nvCxnSpPr>
        <p:spPr>
          <a:xfrm flipV="1">
            <a:off x="10474320" y="1655763"/>
            <a:ext cx="0" cy="96838"/>
          </a:xfrm>
          <a:prstGeom prst="straightConnector1">
            <a:avLst/>
          </a:prstGeom>
          <a:noFill/>
          <a:ln w="19050" cap="rnd" cmpd="sng">
            <a:solidFill>
              <a:srgbClr val="9A9A9A"/>
            </a:solidFill>
            <a:prstDash val="solid"/>
            <a:round/>
            <a:headEnd type="none" w="sm" len="sm"/>
            <a:tailEnd type="oval" w="med" len="med"/>
          </a:ln>
        </p:spPr>
      </p:cxnSp>
      <p:cxnSp>
        <p:nvCxnSpPr>
          <p:cNvPr id="961" name="Google Shape;648;p5"/>
          <p:cNvCxnSpPr/>
          <p:nvPr/>
        </p:nvCxnSpPr>
        <p:spPr>
          <a:xfrm flipV="1">
            <a:off x="4795549" y="4492625"/>
            <a:ext cx="0" cy="307975"/>
          </a:xfrm>
          <a:prstGeom prst="straightConnector1">
            <a:avLst/>
          </a:prstGeom>
          <a:noFill/>
          <a:ln w="19050" cap="rnd" cmpd="sng">
            <a:solidFill>
              <a:srgbClr val="9A9A9A"/>
            </a:solidFill>
            <a:prstDash val="solid"/>
            <a:round/>
            <a:headEnd type="none" w="sm" len="sm"/>
            <a:tailEnd type="oval" w="med" len="med"/>
          </a:ln>
        </p:spPr>
      </p:cxnSp>
      <p:cxnSp>
        <p:nvCxnSpPr>
          <p:cNvPr id="962" name="Google Shape;648;p5"/>
          <p:cNvCxnSpPr/>
          <p:nvPr/>
        </p:nvCxnSpPr>
        <p:spPr>
          <a:xfrm flipV="1">
            <a:off x="6651564" y="4492625"/>
            <a:ext cx="0" cy="106363"/>
          </a:xfrm>
          <a:prstGeom prst="straightConnector1">
            <a:avLst/>
          </a:prstGeom>
          <a:noFill/>
          <a:ln w="19050" cap="rnd" cmpd="sng">
            <a:solidFill>
              <a:srgbClr val="9A9A9A"/>
            </a:solidFill>
            <a:prstDash val="solid"/>
            <a:round/>
            <a:headEnd type="none" w="sm" len="sm"/>
            <a:tailEnd type="oval" w="med" len="med"/>
          </a:ln>
        </p:spPr>
      </p:cxnSp>
      <p:cxnSp>
        <p:nvCxnSpPr>
          <p:cNvPr id="963" name="Google Shape;648;p5"/>
          <p:cNvCxnSpPr/>
          <p:nvPr/>
        </p:nvCxnSpPr>
        <p:spPr>
          <a:xfrm flipV="1">
            <a:off x="8533910" y="4376738"/>
            <a:ext cx="0" cy="106363"/>
          </a:xfrm>
          <a:prstGeom prst="straightConnector1">
            <a:avLst/>
          </a:prstGeom>
          <a:noFill/>
          <a:ln w="19050" cap="rnd" cmpd="sng">
            <a:solidFill>
              <a:srgbClr val="9A9A9A"/>
            </a:solidFill>
            <a:prstDash val="solid"/>
            <a:round/>
            <a:headEnd type="none" w="sm" len="sm"/>
            <a:tailEnd type="oval" w="med" len="med"/>
          </a:ln>
        </p:spPr>
      </p:cxnSp>
      <p:cxnSp>
        <p:nvCxnSpPr>
          <p:cNvPr id="964" name="Google Shape;648;p5"/>
          <p:cNvCxnSpPr/>
          <p:nvPr/>
        </p:nvCxnSpPr>
        <p:spPr>
          <a:xfrm flipV="1">
            <a:off x="10474320" y="4222750"/>
            <a:ext cx="0" cy="73025"/>
          </a:xfrm>
          <a:prstGeom prst="straightConnector1">
            <a:avLst/>
          </a:prstGeom>
          <a:noFill/>
          <a:ln w="19050" cap="rnd" cmpd="sng">
            <a:solidFill>
              <a:srgbClr val="9A9A9A"/>
            </a:solidFill>
            <a:prstDash val="solid"/>
            <a:round/>
            <a:headEnd type="none" w="sm" len="sm"/>
            <a:tailEnd type="oval" w="med" len="med"/>
          </a:ln>
        </p:spPr>
      </p:cxnSp>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6F15528-21DE-4FAA-801E-634DDDAF4B2B}" type="slidenum">
              <a:rPr kumimoji="0" lang="en-US" sz="1400" b="0" i="0" u="none" strike="noStrike" kern="1200" cap="none" spc="0" normalizeH="0" baseline="0" noProof="0" smtClean="0">
                <a:ln>
                  <a:noFill/>
                </a:ln>
                <a:solidFill>
                  <a:prstClr val="white">
                    <a:lumMod val="65000"/>
                  </a:prstClr>
                </a:solidFill>
                <a:effectLst/>
                <a:uLnTx/>
                <a:uFillTx/>
                <a:latin typeface="Calibri" panose="020F0502020204030204"/>
                <a:ea typeface="+mn-ea"/>
                <a:cs typeface="+mn-cs"/>
              </a:rPr>
            </a:fld>
            <a:endParaRPr kumimoji="0" lang="en-US" sz="1400" b="0" i="0" u="none" strike="noStrike" kern="1200" cap="none" spc="0" normalizeH="0" baseline="0" noProof="0" dirty="0">
              <a:ln>
                <a:noFill/>
              </a:ln>
              <a:solidFill>
                <a:prstClr val="white">
                  <a:lumMod val="65000"/>
                </a:prstClr>
              </a:solidFill>
              <a:effectLst/>
              <a:uLnTx/>
              <a:uFillTx/>
              <a:latin typeface="Calibri" panose="020F0502020204030204"/>
              <a:ea typeface="+mn-ea"/>
              <a:cs typeface="+mn-cs"/>
            </a:endParaRPr>
          </a:p>
        </p:txBody>
      </p:sp>
      <p:sp>
        <p:nvSpPr>
          <p:cNvPr id="3" name="Title 2"/>
          <p:cNvSpPr>
            <a:spLocks noGrp="1"/>
          </p:cNvSpPr>
          <p:nvPr>
            <p:ph type="title"/>
          </p:nvPr>
        </p:nvSpPr>
        <p:spPr>
          <a:xfrm>
            <a:off x="609600" y="874455"/>
            <a:ext cx="10972800" cy="914400"/>
          </a:xfrm>
        </p:spPr>
        <p:txBody>
          <a:bodyPr>
            <a:noAutofit/>
          </a:bodyPr>
          <a:lstStyle/>
          <a:p>
            <a:pPr algn="ctr"/>
            <a:r>
              <a:rPr lang="en-US" altLang="it-IT" sz="4000" dirty="0">
                <a:effectLst>
                  <a:outerShdw blurRad="38100" dist="38100" dir="2700000" algn="tl">
                    <a:srgbClr val="000000">
                      <a:alpha val="43137"/>
                    </a:srgbClr>
                  </a:outerShdw>
                </a:effectLst>
                <a:latin typeface="Arial Narrow" panose="020B0606020202030204" pitchFamily="34" charset="0"/>
              </a:rPr>
              <a:t>Risiko</a:t>
            </a:r>
            <a:r>
              <a:rPr lang="it-IT" sz="4000" dirty="0">
                <a:effectLst>
                  <a:outerShdw blurRad="38100" dist="38100" dir="2700000" algn="tl">
                    <a:srgbClr val="000000">
                      <a:alpha val="43137"/>
                    </a:srgbClr>
                  </a:outerShdw>
                </a:effectLst>
                <a:latin typeface="Arial Narrow" panose="020B0606020202030204" pitchFamily="34" charset="0"/>
              </a:rPr>
              <a:t> Pneumonia, </a:t>
            </a:r>
            <a:r>
              <a:rPr lang="en-US" altLang="it-IT" sz="4000" dirty="0">
                <a:effectLst>
                  <a:outerShdw blurRad="38100" dist="38100" dir="2700000" algn="tl">
                    <a:srgbClr val="000000">
                      <a:alpha val="43137"/>
                    </a:srgbClr>
                  </a:outerShdw>
                </a:effectLst>
                <a:latin typeface="Arial Narrow" panose="020B0606020202030204" pitchFamily="34" charset="0"/>
              </a:rPr>
              <a:t>PPOK</a:t>
            </a:r>
            <a:r>
              <a:rPr lang="it-IT" sz="4000" dirty="0">
                <a:effectLst>
                  <a:outerShdw blurRad="38100" dist="38100" dir="2700000" algn="tl">
                    <a:srgbClr val="000000">
                      <a:alpha val="43137"/>
                    </a:srgbClr>
                  </a:outerShdw>
                </a:effectLst>
                <a:latin typeface="Arial Narrow" panose="020B0606020202030204" pitchFamily="34" charset="0"/>
              </a:rPr>
              <a:t> </a:t>
            </a:r>
            <a:r>
              <a:rPr lang="en-US" altLang="it-IT" sz="4000" dirty="0">
                <a:effectLst>
                  <a:outerShdw blurRad="38100" dist="38100" dir="2700000" algn="tl">
                    <a:srgbClr val="000000">
                      <a:alpha val="43137"/>
                    </a:srgbClr>
                  </a:outerShdw>
                </a:effectLst>
                <a:latin typeface="Arial Narrow" panose="020B0606020202030204" pitchFamily="34" charset="0"/>
              </a:rPr>
              <a:t>d</a:t>
            </a:r>
            <a:r>
              <a:rPr lang="it-IT" sz="4000" dirty="0">
                <a:effectLst>
                  <a:outerShdw blurRad="38100" dist="38100" dir="2700000" algn="tl">
                    <a:srgbClr val="000000">
                      <a:alpha val="43137"/>
                    </a:srgbClr>
                  </a:outerShdw>
                </a:effectLst>
                <a:latin typeface="Arial Narrow" panose="020B0606020202030204" pitchFamily="34" charset="0"/>
              </a:rPr>
              <a:t>an </a:t>
            </a:r>
            <a:r>
              <a:rPr lang="en-US" altLang="it-IT" sz="4000" dirty="0">
                <a:effectLst>
                  <a:outerShdw blurRad="38100" dist="38100" dir="2700000" algn="tl">
                    <a:srgbClr val="000000">
                      <a:alpha val="43137"/>
                    </a:srgbClr>
                  </a:outerShdw>
                </a:effectLst>
                <a:latin typeface="Arial Narrow" panose="020B0606020202030204" pitchFamily="34" charset="0"/>
              </a:rPr>
              <a:t>Penyakit Jantung </a:t>
            </a:r>
            <a:r>
              <a:rPr lang="it-IT" sz="4000" dirty="0">
                <a:effectLst>
                  <a:outerShdw blurRad="38100" dist="38100" dir="2700000" algn="tl">
                    <a:srgbClr val="000000">
                      <a:alpha val="43137"/>
                    </a:srgbClr>
                  </a:outerShdw>
                </a:effectLst>
                <a:latin typeface="Arial Narrow" panose="020B0606020202030204" pitchFamily="34" charset="0"/>
              </a:rPr>
              <a:t>Is</a:t>
            </a:r>
            <a:r>
              <a:rPr lang="en-US" altLang="it-IT" sz="4000" dirty="0">
                <a:effectLst>
                  <a:outerShdw blurRad="38100" dist="38100" dir="2700000" algn="tl">
                    <a:srgbClr val="000000">
                      <a:alpha val="43137"/>
                    </a:srgbClr>
                  </a:outerShdw>
                </a:effectLst>
                <a:latin typeface="Arial Narrow" panose="020B0606020202030204" pitchFamily="34" charset="0"/>
              </a:rPr>
              <a:t>k</a:t>
            </a:r>
            <a:r>
              <a:rPr lang="it-IT" sz="4000" dirty="0">
                <a:effectLst>
                  <a:outerShdw blurRad="38100" dist="38100" dir="2700000" algn="tl">
                    <a:srgbClr val="000000">
                      <a:alpha val="43137"/>
                    </a:srgbClr>
                  </a:outerShdw>
                </a:effectLst>
                <a:latin typeface="Arial Narrow" panose="020B0606020202030204" pitchFamily="34" charset="0"/>
              </a:rPr>
              <a:t>emi</a:t>
            </a:r>
            <a:r>
              <a:rPr lang="en-US" altLang="it-IT" sz="4000" dirty="0">
                <a:effectLst>
                  <a:outerShdw blurRad="38100" dist="38100" dir="2700000" algn="tl">
                    <a:srgbClr val="000000">
                      <a:alpha val="43137"/>
                    </a:srgbClr>
                  </a:outerShdw>
                </a:effectLst>
                <a:latin typeface="Arial Narrow" panose="020B0606020202030204" pitchFamily="34" charset="0"/>
              </a:rPr>
              <a:t>k</a:t>
            </a:r>
            <a:r>
              <a:rPr lang="it-IT" sz="4000" dirty="0">
                <a:effectLst>
                  <a:outerShdw blurRad="38100" dist="38100" dir="2700000" algn="tl">
                    <a:srgbClr val="000000">
                      <a:alpha val="43137"/>
                    </a:srgbClr>
                  </a:outerShdw>
                </a:effectLst>
                <a:latin typeface="Arial Narrow" panose="020B0606020202030204" pitchFamily="34" charset="0"/>
              </a:rPr>
              <a:t> </a:t>
            </a:r>
            <a:r>
              <a:rPr lang="en-US" altLang="it-IT" sz="4000" dirty="0">
                <a:effectLst>
                  <a:outerShdw blurRad="38100" dist="38100" dir="2700000" algn="tl">
                    <a:srgbClr val="000000">
                      <a:alpha val="43137"/>
                    </a:srgbClr>
                  </a:outerShdw>
                </a:effectLst>
                <a:latin typeface="Arial Narrow" panose="020B0606020202030204" pitchFamily="34" charset="0"/>
              </a:rPr>
              <a:t>Terkait Pajanan </a:t>
            </a:r>
            <a:r>
              <a:rPr lang="it-IT" sz="4000" dirty="0">
                <a:effectLst>
                  <a:outerShdw blurRad="38100" dist="38100" dir="2700000" algn="tl">
                    <a:srgbClr val="000000">
                      <a:alpha val="43137"/>
                    </a:srgbClr>
                  </a:outerShdw>
                </a:effectLst>
                <a:latin typeface="Arial Narrow" panose="020B0606020202030204" pitchFamily="34" charset="0"/>
              </a:rPr>
              <a:t>PM</a:t>
            </a:r>
            <a:r>
              <a:rPr lang="it-IT" sz="4000" baseline="-25000" dirty="0">
                <a:effectLst>
                  <a:outerShdw blurRad="38100" dist="38100" dir="2700000" algn="tl">
                    <a:srgbClr val="000000">
                      <a:alpha val="43137"/>
                    </a:srgbClr>
                  </a:outerShdw>
                </a:effectLst>
                <a:latin typeface="Arial Narrow" panose="020B0606020202030204" pitchFamily="34" charset="0"/>
              </a:rPr>
              <a:t>2.5</a:t>
            </a:r>
            <a:r>
              <a:rPr lang="it-IT" sz="4000" dirty="0">
                <a:effectLst>
                  <a:outerShdw blurRad="38100" dist="38100" dir="2700000" algn="tl">
                    <a:srgbClr val="000000">
                      <a:alpha val="43137"/>
                    </a:srgbClr>
                  </a:outerShdw>
                </a:effectLst>
                <a:latin typeface="Arial Narrow" panose="020B0606020202030204" pitchFamily="34" charset="0"/>
              </a:rPr>
              <a:t> </a:t>
            </a:r>
            <a:r>
              <a:rPr lang="en-US" altLang="it-IT" sz="4000" dirty="0">
                <a:effectLst>
                  <a:outerShdw blurRad="38100" dist="38100" dir="2700000" algn="tl">
                    <a:srgbClr val="000000">
                      <a:alpha val="43137"/>
                    </a:srgbClr>
                  </a:outerShdw>
                </a:effectLst>
                <a:latin typeface="Arial Narrow" panose="020B0606020202030204" pitchFamily="34" charset="0"/>
              </a:rPr>
              <a:t>di</a:t>
            </a:r>
            <a:r>
              <a:rPr lang="it-IT" sz="4000" dirty="0">
                <a:effectLst>
                  <a:outerShdw blurRad="38100" dist="38100" dir="2700000" algn="tl">
                    <a:srgbClr val="000000">
                      <a:alpha val="43137"/>
                    </a:srgbClr>
                  </a:outerShdw>
                </a:effectLst>
                <a:latin typeface="Arial Narrow" panose="020B0606020202030204" pitchFamily="34" charset="0"/>
              </a:rPr>
              <a:t> Jakarta 2018-2023</a:t>
            </a:r>
            <a:endParaRPr lang="en-ID" sz="4000" dirty="0">
              <a:effectLst>
                <a:outerShdw blurRad="38100" dist="38100" dir="2700000" algn="tl">
                  <a:srgbClr val="000000">
                    <a:alpha val="43137"/>
                  </a:srgbClr>
                </a:outerShdw>
              </a:effectLst>
              <a:latin typeface="Arial Narrow" panose="020B0606020202030204" pitchFamily="34" charset="0"/>
            </a:endParaRPr>
          </a:p>
        </p:txBody>
      </p:sp>
      <p:sp>
        <p:nvSpPr>
          <p:cNvPr id="5" name="TextBox 4"/>
          <p:cNvSpPr txBox="1"/>
          <p:nvPr/>
        </p:nvSpPr>
        <p:spPr>
          <a:xfrm>
            <a:off x="990600" y="2362200"/>
            <a:ext cx="10058400" cy="35382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defRPr/>
            </a:pP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Setiap peningkatan 15 ug/m</a:t>
            </a:r>
            <a:r>
              <a:rPr kumimoji="0" lang="en-US" sz="2800" b="0" i="0" u="none" strike="noStrike" kern="0" cap="none" spc="0" normalizeH="0" baseline="3000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3</a:t>
            </a: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 konsentrasi PM</a:t>
            </a:r>
            <a:r>
              <a:rPr kumimoji="0" lang="en-US" sz="2800" b="0" i="0" u="none" strike="noStrike" kern="0" cap="none" spc="0" normalizeH="0" baseline="-2500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2.5</a:t>
            </a: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 berhubungan dengan peningkatan 20% kasus pneumonia.</a:t>
            </a:r>
            <a:endPar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defRPr/>
            </a:pPr>
            <a:endPar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defRPr/>
            </a:pP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Setiap peningkatan 15 ug/m</a:t>
            </a:r>
            <a:r>
              <a:rPr kumimoji="0" lang="en-US" sz="2800" b="0" i="0" u="none" strike="noStrike" kern="0" cap="none" spc="0" normalizeH="0" baseline="3000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3</a:t>
            </a: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 konsentrasi PM</a:t>
            </a:r>
            <a:r>
              <a:rPr kumimoji="0" lang="en-US" sz="2800" b="0" i="0" u="none" strike="noStrike" kern="0" cap="none" spc="0" normalizeH="0" baseline="-2500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2.5</a:t>
            </a: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 berhubungan dengan peningkatan 27% kasus PPOK</a:t>
            </a:r>
            <a:endPar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defRPr/>
            </a:pPr>
            <a:endPar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Ø"/>
              <a:defRPr/>
            </a:pP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Setiap peningkatan 15 ug/m</a:t>
            </a:r>
            <a:r>
              <a:rPr kumimoji="0" lang="en-US" sz="2800" b="0" i="0" u="none" strike="noStrike" kern="0" cap="none" spc="0" normalizeH="0" baseline="3000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3</a:t>
            </a: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 konsentrasi PM</a:t>
            </a:r>
            <a:r>
              <a:rPr kumimoji="0" lang="en-US" sz="2800" b="0" i="0" u="none" strike="noStrike" kern="0" cap="none" spc="0" normalizeH="0" baseline="-2500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2.5</a:t>
            </a:r>
            <a:r>
              <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rPr>
              <a:t> berhubungan dengan peningkatan 37% kasus penyakit jantung iskemik</a:t>
            </a:r>
            <a:endParaRPr kumimoji="0" lang="en-US"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a:sym typeface="Arial" panose="020B060402020202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a:spLocks noGrp="1"/>
          </p:cNvSpPr>
          <p:nvPr>
            <p:ph type="sldNum" idx="12"/>
          </p:nvPr>
        </p:nvSpPr>
        <p:spPr/>
        <p:txBody>
          <a:bodyPr/>
          <a:p>
            <a:fld id="{00000000-1234-1234-1234-123412341234}" type="slidenum">
              <a:rPr lang="en-GB" smtClean="0"/>
            </a:fld>
            <a:endParaRPr lang="en-GB"/>
          </a:p>
        </p:txBody>
      </p:sp>
      <p:pic>
        <p:nvPicPr>
          <p:cNvPr id="6" name="object 2"/>
          <p:cNvPicPr/>
          <p:nvPr/>
        </p:nvPicPr>
        <p:blipFill>
          <a:blip r:embed="rId1" cstate="print"/>
          <a:stretch>
            <a:fillRect/>
          </a:stretch>
        </p:blipFill>
        <p:spPr>
          <a:xfrm>
            <a:off x="914400" y="1524000"/>
            <a:ext cx="4702175" cy="4888865"/>
          </a:xfrm>
          <a:prstGeom prst="rect">
            <a:avLst/>
          </a:prstGeom>
          <a:gradFill>
            <a:gsLst>
              <a:gs pos="100000">
                <a:schemeClr val="bg1"/>
              </a:gs>
              <a:gs pos="100000">
                <a:schemeClr val="accent5">
                  <a:lumMod val="50000"/>
                  <a:alpha val="63000"/>
                </a:schemeClr>
              </a:gs>
              <a:gs pos="100000">
                <a:schemeClr val="bg1">
                  <a:lumMod val="75000"/>
                  <a:alpha val="0"/>
                </a:schemeClr>
              </a:gs>
            </a:gsLst>
            <a:lin ang="16200000" scaled="1"/>
          </a:gradFill>
        </p:spPr>
      </p:pic>
      <p:pic>
        <p:nvPicPr>
          <p:cNvPr id="4" name="object 2"/>
          <p:cNvPicPr>
            <a:picLocks noGrp="1"/>
          </p:cNvPicPr>
          <p:nvPr/>
        </p:nvPicPr>
        <p:blipFill>
          <a:blip r:embed="rId2" cstate="print"/>
          <a:stretch>
            <a:fillRect/>
          </a:stretch>
        </p:blipFill>
        <p:spPr>
          <a:xfrm>
            <a:off x="7162800" y="1486535"/>
            <a:ext cx="3957320" cy="4878705"/>
          </a:xfrm>
          <a:prstGeom prst="rect">
            <a:avLst/>
          </a:prstGeom>
          <a:noFill/>
          <a:ln>
            <a:noFill/>
          </a:ln>
        </p:spPr>
      </p:pic>
      <p:sp>
        <p:nvSpPr>
          <p:cNvPr id="3" name="Text Box 2"/>
          <p:cNvSpPr txBox="1"/>
          <p:nvPr/>
        </p:nvSpPr>
        <p:spPr>
          <a:xfrm>
            <a:off x="914400" y="457200"/>
            <a:ext cx="10282555" cy="706755"/>
          </a:xfrm>
          <a:prstGeom prst="rect">
            <a:avLst/>
          </a:prstGeom>
          <a:noFill/>
        </p:spPr>
        <p:txBody>
          <a:bodyPr wrap="square" rtlCol="0">
            <a:spAutoFit/>
          </a:bodyPr>
          <a:p>
            <a:pPr algn="ctr"/>
            <a:r>
              <a:rPr lang="en-US" sz="2000">
                <a:effectLst>
                  <a:outerShdw blurRad="38100" dist="38100" dir="2700000" algn="tl">
                    <a:srgbClr val="000000">
                      <a:alpha val="43137"/>
                    </a:srgbClr>
                  </a:outerShdw>
                </a:effectLst>
              </a:rPr>
              <a:t>SYSTEMATIC REVIEW STUDIES: </a:t>
            </a:r>
            <a:endParaRPr lang="en-US" sz="2000">
              <a:effectLst>
                <a:outerShdw blurRad="38100" dist="38100" dir="2700000" algn="tl">
                  <a:srgbClr val="000000">
                    <a:alpha val="43137"/>
                  </a:srgbClr>
                </a:outerShdw>
              </a:effectLst>
            </a:endParaRPr>
          </a:p>
          <a:p>
            <a:pPr algn="ctr"/>
            <a:r>
              <a:rPr lang="en-US" sz="2000">
                <a:effectLst>
                  <a:outerShdw blurRad="38100" dist="38100" dir="2700000" algn="tl">
                    <a:srgbClr val="000000">
                      <a:alpha val="43137"/>
                    </a:srgbClr>
                  </a:outerShdw>
                </a:effectLst>
              </a:rPr>
              <a:t>AIR POLUTION HEALTH AND ECONOMICS IMPACTS</a:t>
            </a:r>
            <a:endParaRPr lang="en-US" sz="2000">
              <a:effectLst>
                <a:outerShdw blurRad="38100" dist="38100" dir="2700000" algn="tl">
                  <a:srgbClr val="000000">
                    <a:alpha val="43137"/>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a:spLocks noGrp="1"/>
          </p:cNvSpPr>
          <p:nvPr>
            <p:ph type="sldNum" idx="12"/>
          </p:nvPr>
        </p:nvSpPr>
        <p:spPr/>
        <p:txBody>
          <a:bodyPr/>
          <a:p>
            <a:fld id="{00000000-1234-1234-1234-123412341234}" type="slidenum">
              <a:rPr lang="en-GB" smtClean="0"/>
            </a:fld>
            <a:endParaRPr lang="en-GB"/>
          </a:p>
        </p:txBody>
      </p:sp>
      <p:pic>
        <p:nvPicPr>
          <p:cNvPr id="5" name="Content Placeholder 4"/>
          <p:cNvPicPr>
            <a:picLocks noGrp="1" noChangeAspect="1"/>
          </p:cNvPicPr>
          <p:nvPr/>
        </p:nvPicPr>
        <p:blipFill>
          <a:blip r:embed="rId1"/>
          <a:stretch>
            <a:fillRect/>
          </a:stretch>
        </p:blipFill>
        <p:spPr>
          <a:xfrm>
            <a:off x="228600" y="152400"/>
            <a:ext cx="5709285" cy="2438400"/>
          </a:xfrm>
          <a:prstGeom prst="rect">
            <a:avLst/>
          </a:prstGeom>
          <a:gradFill flip="none" rotWithShape="1">
            <a:gsLst>
              <a:gs pos="100000">
                <a:schemeClr val="bg1">
                  <a:lumMod val="75000"/>
                </a:schemeClr>
              </a:gs>
              <a:gs pos="100000">
                <a:schemeClr val="accent5">
                  <a:lumMod val="50000"/>
                  <a:alpha val="63000"/>
                </a:schemeClr>
              </a:gs>
              <a:gs pos="100000">
                <a:schemeClr val="bg1">
                  <a:lumMod val="75000"/>
                  <a:alpha val="0"/>
                </a:schemeClr>
              </a:gs>
            </a:gsLst>
            <a:lin ang="16200000" scaled="1"/>
            <a:tileRect/>
          </a:gradFill>
          <a:ln>
            <a:noFill/>
          </a:ln>
        </p:spPr>
      </p:pic>
      <p:pic>
        <p:nvPicPr>
          <p:cNvPr id="6" name="Content Placeholder 8"/>
          <p:cNvPicPr>
            <a:picLocks noGrp="1" noChangeAspect="1"/>
          </p:cNvPicPr>
          <p:nvPr/>
        </p:nvPicPr>
        <p:blipFill>
          <a:blip r:embed="rId2"/>
          <a:stretch>
            <a:fillRect/>
          </a:stretch>
        </p:blipFill>
        <p:spPr>
          <a:xfrm>
            <a:off x="228600" y="2590800"/>
            <a:ext cx="5685790" cy="2058670"/>
          </a:xfrm>
          <a:prstGeom prst="rect">
            <a:avLst/>
          </a:prstGeom>
          <a:gradFill>
            <a:gsLst>
              <a:gs pos="100000">
                <a:schemeClr val="bg1">
                  <a:lumMod val="75000"/>
                </a:schemeClr>
              </a:gs>
              <a:gs pos="100000">
                <a:schemeClr val="accent5">
                  <a:lumMod val="50000"/>
                  <a:alpha val="63000"/>
                </a:schemeClr>
              </a:gs>
              <a:gs pos="100000">
                <a:schemeClr val="bg1">
                  <a:lumMod val="75000"/>
                  <a:alpha val="0"/>
                </a:schemeClr>
              </a:gs>
            </a:gsLst>
            <a:lin ang="16200000" scaled="1"/>
          </a:gradFill>
          <a:ln>
            <a:noFill/>
          </a:ln>
        </p:spPr>
      </p:pic>
      <p:pic>
        <p:nvPicPr>
          <p:cNvPr id="3" name="Content Placeholder 8"/>
          <p:cNvPicPr>
            <a:picLocks noGrp="1" noChangeAspect="1"/>
          </p:cNvPicPr>
          <p:nvPr/>
        </p:nvPicPr>
        <p:blipFill>
          <a:blip r:embed="rId3"/>
          <a:stretch>
            <a:fillRect/>
          </a:stretch>
        </p:blipFill>
        <p:spPr>
          <a:xfrm>
            <a:off x="228600" y="4649470"/>
            <a:ext cx="5685790" cy="2240280"/>
          </a:xfrm>
          <a:prstGeom prst="rect">
            <a:avLst/>
          </a:prstGeom>
          <a:gradFill>
            <a:gsLst>
              <a:gs pos="100000">
                <a:schemeClr val="bg1">
                  <a:lumMod val="75000"/>
                </a:schemeClr>
              </a:gs>
              <a:gs pos="100000">
                <a:schemeClr val="accent5">
                  <a:lumMod val="50000"/>
                  <a:alpha val="63000"/>
                </a:schemeClr>
              </a:gs>
              <a:gs pos="100000">
                <a:schemeClr val="bg1">
                  <a:lumMod val="75000"/>
                  <a:alpha val="0"/>
                </a:schemeClr>
              </a:gs>
            </a:gsLst>
            <a:lin ang="16200000" scaled="1"/>
          </a:gradFill>
          <a:ln>
            <a:noFill/>
          </a:ln>
        </p:spPr>
      </p:pic>
      <p:pic>
        <p:nvPicPr>
          <p:cNvPr id="4" name="Content Placeholder 4"/>
          <p:cNvPicPr>
            <a:picLocks noGrp="1" noChangeAspect="1"/>
          </p:cNvPicPr>
          <p:nvPr/>
        </p:nvPicPr>
        <p:blipFill>
          <a:blip r:embed="rId4"/>
          <a:stretch>
            <a:fillRect/>
          </a:stretch>
        </p:blipFill>
        <p:spPr>
          <a:xfrm>
            <a:off x="6172200" y="914400"/>
            <a:ext cx="5863590" cy="2704465"/>
          </a:xfrm>
          <a:prstGeom prst="rect">
            <a:avLst/>
          </a:prstGeom>
          <a:gradFill>
            <a:gsLst>
              <a:gs pos="100000">
                <a:schemeClr val="bg1">
                  <a:lumMod val="75000"/>
                </a:schemeClr>
              </a:gs>
              <a:gs pos="100000">
                <a:schemeClr val="accent5">
                  <a:lumMod val="50000"/>
                  <a:alpha val="63000"/>
                </a:schemeClr>
              </a:gs>
              <a:gs pos="100000">
                <a:schemeClr val="bg1">
                  <a:lumMod val="75000"/>
                  <a:alpha val="0"/>
                </a:schemeClr>
              </a:gs>
            </a:gsLst>
            <a:lin ang="16200000" scaled="1"/>
          </a:gradFill>
          <a:ln>
            <a:noFill/>
          </a:ln>
        </p:spPr>
      </p:pic>
      <p:pic>
        <p:nvPicPr>
          <p:cNvPr id="7" name="Content Placeholder 4"/>
          <p:cNvPicPr>
            <a:picLocks noGrp="1" noChangeAspect="1"/>
          </p:cNvPicPr>
          <p:nvPr/>
        </p:nvPicPr>
        <p:blipFill>
          <a:blip r:embed="rId5"/>
          <a:stretch>
            <a:fillRect/>
          </a:stretch>
        </p:blipFill>
        <p:spPr>
          <a:xfrm>
            <a:off x="6164580" y="3620135"/>
            <a:ext cx="5861050" cy="3122295"/>
          </a:xfrm>
          <a:prstGeom prst="rect">
            <a:avLst/>
          </a:prstGeom>
          <a:gradFill>
            <a:gsLst>
              <a:gs pos="100000">
                <a:schemeClr val="bg1">
                  <a:lumMod val="75000"/>
                </a:schemeClr>
              </a:gs>
              <a:gs pos="100000">
                <a:schemeClr val="accent5">
                  <a:lumMod val="50000"/>
                  <a:alpha val="63000"/>
                </a:schemeClr>
              </a:gs>
              <a:gs pos="100000">
                <a:schemeClr val="bg1">
                  <a:lumMod val="75000"/>
                  <a:alpha val="0"/>
                </a:schemeClr>
              </a:gs>
            </a:gsLst>
            <a:lin ang="16200000" scaled="1"/>
          </a:gradFill>
          <a:ln>
            <a:noFill/>
          </a:ln>
        </p:spPr>
      </p:pic>
      <p:sp>
        <p:nvSpPr>
          <p:cNvPr id="9" name="Text Box 8"/>
          <p:cNvSpPr txBox="1"/>
          <p:nvPr/>
        </p:nvSpPr>
        <p:spPr>
          <a:xfrm>
            <a:off x="6195060" y="233045"/>
            <a:ext cx="5768340" cy="368300"/>
          </a:xfrm>
          <a:prstGeom prst="rect">
            <a:avLst/>
          </a:prstGeom>
          <a:noFill/>
        </p:spPr>
        <p:txBody>
          <a:bodyPr wrap="square" rtlCol="0">
            <a:spAutoFit/>
          </a:bodyPr>
          <a:p>
            <a:r>
              <a:rPr lang="en-US">
                <a:effectLst>
                  <a:outerShdw blurRad="38100" dist="38100" dir="2700000" algn="tl">
                    <a:srgbClr val="000000">
                      <a:alpha val="43137"/>
                    </a:srgbClr>
                  </a:outerShdw>
                </a:effectLst>
              </a:rPr>
              <a:t>POLUSI UDARA, PENYAKIT &amp; BIAYA PENGOBATAN</a:t>
            </a:r>
            <a:endParaRPr lang="en-US">
              <a:effectLst>
                <a:outerShdw blurRad="38100" dist="38100" dir="2700000" algn="tl">
                  <a:srgbClr val="000000">
                    <a:alpha val="43137"/>
                  </a:srgbClr>
                </a:outerShdw>
              </a:effectLst>
            </a:endParaRPr>
          </a:p>
        </p:txBody>
      </p:sp>
    </p:spTree>
  </p:cSld>
  <p:clrMapOvr>
    <a:masterClrMapping/>
  </p:clrMapOvr>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THINKCELLSHAPEDONOTDELETE" val="thinkcellActiveDocDoNotDelete"/>
</p:tagLst>
</file>

<file path=ppt/tags/tag100.xml><?xml version="1.0" encoding="utf-8"?>
<p:tagLst xmlns:p="http://schemas.openxmlformats.org/presentationml/2006/main">
  <p:tag name="THINKCELLSHAPEDONOTDELETE" val="twKNmFKTOY46K_zE0ykB1Pg"/>
</p:tagLst>
</file>

<file path=ppt/tags/tag101.xml><?xml version="1.0" encoding="utf-8"?>
<p:tagLst xmlns:p="http://schemas.openxmlformats.org/presentationml/2006/main">
  <p:tag name="THINKCELLSHAPEDONOTDELETE" val="t_EIaHzavvei5bMv4MCGk3g"/>
</p:tagLst>
</file>

<file path=ppt/tags/tag102.xml><?xml version="1.0" encoding="utf-8"?>
<p:tagLst xmlns:p="http://schemas.openxmlformats.org/presentationml/2006/main">
  <p:tag name="THINKCELLSHAPEDONOTDELETE" val="tfJo5CSf5oVBrE13DrEBWbg"/>
</p:tagLst>
</file>

<file path=ppt/tags/tag103.xml><?xml version="1.0" encoding="utf-8"?>
<p:tagLst xmlns:p="http://schemas.openxmlformats.org/presentationml/2006/main">
  <p:tag name="THINKCELLSHAPEDONOTDELETE" val="t57IhDqHT71LOGD1sDXFIzw"/>
</p:tagLst>
</file>

<file path=ppt/tags/tag104.xml><?xml version="1.0" encoding="utf-8"?>
<p:tagLst xmlns:p="http://schemas.openxmlformats.org/presentationml/2006/main">
  <p:tag name="THINKCELLSHAPEDONOTDELETE" val="tRHSkskx0JdeSgjIAol3WGQ"/>
</p:tagLst>
</file>

<file path=ppt/tags/tag105.xml><?xml version="1.0" encoding="utf-8"?>
<p:tagLst xmlns:p="http://schemas.openxmlformats.org/presentationml/2006/main">
  <p:tag name="THINKCELLSHAPEDONOTDELETE" val="tEs.HPrtvTEmESyBJtiI.Pw"/>
</p:tagLst>
</file>

<file path=ppt/tags/tag106.xml><?xml version="1.0" encoding="utf-8"?>
<p:tagLst xmlns:p="http://schemas.openxmlformats.org/presentationml/2006/main">
  <p:tag name="THINKCELLSHAPEDONOTDELETE" val="tKbUribK.Qm7GID7ZSCnpFw"/>
</p:tagLst>
</file>

<file path=ppt/tags/tag107.xml><?xml version="1.0" encoding="utf-8"?>
<p:tagLst xmlns:p="http://schemas.openxmlformats.org/presentationml/2006/main">
  <p:tag name="THINKCELLSHAPEDONOTDELETE" val="tWRecMmJApZiOUo7Th86sPA"/>
</p:tagLst>
</file>

<file path=ppt/tags/tag108.xml><?xml version="1.0" encoding="utf-8"?>
<p:tagLst xmlns:p="http://schemas.openxmlformats.org/presentationml/2006/main">
  <p:tag name="THINKCELLSHAPEDONOTDELETE" val="tJrUk8gd190uircdWJc2yyQ"/>
</p:tagLst>
</file>

<file path=ppt/tags/tag109.xml><?xml version="1.0" encoding="utf-8"?>
<p:tagLst xmlns:p="http://schemas.openxmlformats.org/presentationml/2006/main">
  <p:tag name="THINKCELLSHAPEDONOTDELETE" val="t6JNZ_FQUbNFOhb72pB_Wxw"/>
</p:tagLst>
</file>

<file path=ppt/tags/tag11.xml><?xml version="1.0" encoding="utf-8"?>
<p:tagLst xmlns:p="http://schemas.openxmlformats.org/presentationml/2006/main">
  <p:tag name="THINKCELLSHAPEDONOTDELETE" val="thinkcellActiveDocDoNotDelete"/>
</p:tagLst>
</file>

<file path=ppt/tags/tag110.xml><?xml version="1.0" encoding="utf-8"?>
<p:tagLst xmlns:p="http://schemas.openxmlformats.org/presentationml/2006/main">
  <p:tag name="THINKCELLSHAPEDONOTDELETE" val="tjMfZPkb5xzDDpcAXOS35wA"/>
</p:tagLst>
</file>

<file path=ppt/tags/tag111.xml><?xml version="1.0" encoding="utf-8"?>
<p:tagLst xmlns:p="http://schemas.openxmlformats.org/presentationml/2006/main">
  <p:tag name="THINKCELLSHAPEDONOTDELETE" val="t2wFMM7uCPs8Sn3t.DKJGdA"/>
</p:tagLst>
</file>

<file path=ppt/tags/tag112.xml><?xml version="1.0" encoding="utf-8"?>
<p:tagLst xmlns:p="http://schemas.openxmlformats.org/presentationml/2006/main">
  <p:tag name="THINKCELLSHAPEDONOTDELETE" val="t_wCHLj5f07kHKzwFZgVNzA"/>
</p:tagLst>
</file>

<file path=ppt/tags/tag113.xml><?xml version="1.0" encoding="utf-8"?>
<p:tagLst xmlns:p="http://schemas.openxmlformats.org/presentationml/2006/main">
  <p:tag name="THINKCELLSHAPEDONOTDELETE" val="tfCDTFVHtq4eZuBVWeD4E2g"/>
</p:tagLst>
</file>

<file path=ppt/tags/tag114.xml><?xml version="1.0" encoding="utf-8"?>
<p:tagLst xmlns:p="http://schemas.openxmlformats.org/presentationml/2006/main">
  <p:tag name="THINKCELLSHAPEDONOTDELETE" val="tWQm6zfXr2njpflH.H7H_GA"/>
</p:tagLst>
</file>

<file path=ppt/tags/tag115.xml><?xml version="1.0" encoding="utf-8"?>
<p:tagLst xmlns:p="http://schemas.openxmlformats.org/presentationml/2006/main">
  <p:tag name="THINKCELLSHAPEDONOTDELETE" val="tFyO4wtBO5Dgd5zRmapAdZg"/>
</p:tagLst>
</file>

<file path=ppt/tags/tag116.xml><?xml version="1.0" encoding="utf-8"?>
<p:tagLst xmlns:p="http://schemas.openxmlformats.org/presentationml/2006/main">
  <p:tag name="THINKCELLSHAPEDONOTDELETE" val="tZU.2p2LdW871Z1Ls8CJySQ"/>
</p:tagLst>
</file>

<file path=ppt/tags/tag117.xml><?xml version="1.0" encoding="utf-8"?>
<p:tagLst xmlns:p="http://schemas.openxmlformats.org/presentationml/2006/main">
  <p:tag name="THINKCELLSHAPEDONOTDELETE" val="t.Czg1wPPAVtoaHmuO5rlmA"/>
</p:tagLst>
</file>

<file path=ppt/tags/tag118.xml><?xml version="1.0" encoding="utf-8"?>
<p:tagLst xmlns:p="http://schemas.openxmlformats.org/presentationml/2006/main">
  <p:tag name="THINKCELLSHAPEDONOTDELETE" val="t7hWWJgGNWmM8tRe1RZEaoA"/>
</p:tagLst>
</file>

<file path=ppt/tags/tag119.xml><?xml version="1.0" encoding="utf-8"?>
<p:tagLst xmlns:p="http://schemas.openxmlformats.org/presentationml/2006/main">
  <p:tag name="THINKCELLSHAPEDONOTDELETE" val="tsJZtZmliVH6WM0wzqcZzGA"/>
</p:tagLst>
</file>

<file path=ppt/tags/tag12.xml><?xml version="1.0" encoding="utf-8"?>
<p:tagLst xmlns:p="http://schemas.openxmlformats.org/presentationml/2006/main">
  <p:tag name="THINKCELLSHAPEDONOTDELETE" val="thinkcellActiveDocDoNotDelete"/>
</p:tagLst>
</file>

<file path=ppt/tags/tag120.xml><?xml version="1.0" encoding="utf-8"?>
<p:tagLst xmlns:p="http://schemas.openxmlformats.org/presentationml/2006/main">
  <p:tag name="THINKCELLSHAPEDONOTDELETE" val="t4SI9nh53Q22.7UepjUXZQg"/>
</p:tagLst>
</file>

<file path=ppt/tags/tag121.xml><?xml version="1.0" encoding="utf-8"?>
<p:tagLst xmlns:p="http://schemas.openxmlformats.org/presentationml/2006/main">
  <p:tag name="THINKCELLSHAPEDONOTDELETE" val="tJQ9wfGTuJ001jWIDsicm0Q"/>
</p:tagLst>
</file>

<file path=ppt/tags/tag122.xml><?xml version="1.0" encoding="utf-8"?>
<p:tagLst xmlns:p="http://schemas.openxmlformats.org/presentationml/2006/main">
  <p:tag name="THINKCELLSHAPEDONOTDELETE" val="tuVsv6CRE9_O_ZsOPOvd3pg"/>
</p:tagLst>
</file>

<file path=ppt/tags/tag13.xml><?xml version="1.0" encoding="utf-8"?>
<p:tagLst xmlns:p="http://schemas.openxmlformats.org/presentationml/2006/main">
  <p:tag name="THINKCELLSHAPEDONOTDELETE" val="thinkcellActiveDocDoNotDelete"/>
</p:tagLst>
</file>

<file path=ppt/tags/tag14.xml><?xml version="1.0" encoding="utf-8"?>
<p:tagLst xmlns:p="http://schemas.openxmlformats.org/presentationml/2006/main">
  <p:tag name="THINKCELLSHAPEDONOTDELETE" val="thinkcellActiveDocDoNotDelete"/>
</p:tagLst>
</file>

<file path=ppt/tags/tag15.xml><?xml version="1.0" encoding="utf-8"?>
<p:tagLst xmlns:p="http://schemas.openxmlformats.org/presentationml/2006/main">
  <p:tag name="THINKCELLSHAPEDONOTDELETE" val="thinkcellActiveDocDoNotDelete"/>
</p:tagLst>
</file>

<file path=ppt/tags/tag16.xml><?xml version="1.0" encoding="utf-8"?>
<p:tagLst xmlns:p="http://schemas.openxmlformats.org/presentationml/2006/main">
  <p:tag name="THINKCELLSHAPEDONOTDELETE" val="thinkcellActiveDocDoNotDelete"/>
</p:tagLst>
</file>

<file path=ppt/tags/tag17.xml><?xml version="1.0" encoding="utf-8"?>
<p:tagLst xmlns:p="http://schemas.openxmlformats.org/presentationml/2006/main">
  <p:tag name="THINKCELLSHAPEDONOTDELETE" val="thinkcellActiveDocDoNotDelete"/>
</p:tagLst>
</file>

<file path=ppt/tags/tag18.xml><?xml version="1.0" encoding="utf-8"?>
<p:tagLst xmlns:p="http://schemas.openxmlformats.org/presentationml/2006/main">
  <p:tag name="THINKCELLSHAPEDONOTDELETE" val="thinkcellActiveDocDoNotDelete"/>
</p:tagLst>
</file>

<file path=ppt/tags/tag19.xml><?xml version="1.0" encoding="utf-8"?>
<p:tagLst xmlns:p="http://schemas.openxmlformats.org/presentationml/2006/main">
  <p:tag name="THINKCELLSHAPEDONOTDELETE" val="thinkcellActiveDocDoNotDelete"/>
</p:tagLst>
</file>

<file path=ppt/tags/tag2.xml><?xml version="1.0" encoding="utf-8"?>
<p:tagLst xmlns:p="http://schemas.openxmlformats.org/presentationml/2006/main">
  <p:tag name="THINKCELLSHAPEDONOTDELETE" val="tX5AiJlc1SjikgjnNs387ng"/>
</p:tagLst>
</file>

<file path=ppt/tags/tag20.xml><?xml version="1.0" encoding="utf-8"?>
<p:tagLst xmlns:p="http://schemas.openxmlformats.org/presentationml/2006/main">
  <p:tag name="THINKCELLSHAPEDONOTDELETE" val="thinkcellActiveDocDoNotDelete"/>
</p:tagLst>
</file>

<file path=ppt/tags/tag21.xml><?xml version="1.0" encoding="utf-8"?>
<p:tagLst xmlns:p="http://schemas.openxmlformats.org/presentationml/2006/main">
  <p:tag name="THINKCELLSHAPEDONOTDELETE" val="thinkcellActiveDocDoNotDelete"/>
</p:tagLst>
</file>

<file path=ppt/tags/tag22.xml><?xml version="1.0" encoding="utf-8"?>
<p:tagLst xmlns:p="http://schemas.openxmlformats.org/presentationml/2006/main">
  <p:tag name="THINKCELLSHAPEDONOTDELETE" val="thinkcellActiveDocDoNotDelete"/>
</p:tagLst>
</file>

<file path=ppt/tags/tag23.xml><?xml version="1.0" encoding="utf-8"?>
<p:tagLst xmlns:p="http://schemas.openxmlformats.org/presentationml/2006/main">
  <p:tag name="THINKCELLSHAPEDONOTDELETE" val="thinkcellActiveDocDoNotDelete"/>
</p:tagLst>
</file>

<file path=ppt/tags/tag24.xml><?xml version="1.0" encoding="utf-8"?>
<p:tagLst xmlns:p="http://schemas.openxmlformats.org/presentationml/2006/main">
  <p:tag name="THINKCELLSHAPEDONOTDELETE" val="thinkcellActiveDocDoNotDelete"/>
</p:tagLst>
</file>

<file path=ppt/tags/tag25.xml><?xml version="1.0" encoding="utf-8"?>
<p:tagLst xmlns:p="http://schemas.openxmlformats.org/presentationml/2006/main">
  <p:tag name="THINKCELLSHAPEDONOTDELETE" val="thinkcellActiveDocDoNotDelete"/>
</p:tagLst>
</file>

<file path=ppt/tags/tag26.xml><?xml version="1.0" encoding="utf-8"?>
<p:tagLst xmlns:p="http://schemas.openxmlformats.org/presentationml/2006/main">
  <p:tag name="THINKCELLSHAPEDONOTDELETE" val="thinkcellActiveDocDoNotDelete"/>
</p:tagLst>
</file>

<file path=ppt/tags/tag27.xml><?xml version="1.0" encoding="utf-8"?>
<p:tagLst xmlns:p="http://schemas.openxmlformats.org/presentationml/2006/main">
  <p:tag name="THINKCELLSHAPEDONOTDELETE" val="thinkcellActiveDocDoNotDelete"/>
</p:tagLst>
</file>

<file path=ppt/tags/tag28.xml><?xml version="1.0" encoding="utf-8"?>
<p:tagLst xmlns:p="http://schemas.openxmlformats.org/presentationml/2006/main">
  <p:tag name="THINKCELLSHAPEDONOTDELETE" val="thinkcellActiveDocDoNotDelete"/>
</p:tagLst>
</file>

<file path=ppt/tags/tag29.xml><?xml version="1.0" encoding="utf-8"?>
<p:tagLst xmlns:p="http://schemas.openxmlformats.org/presentationml/2006/main">
  <p:tag name="THINKCELLSHAPEDONOTDELETE" val="thinkcellActiveDocDoNotDelete"/>
</p:tagLst>
</file>

<file path=ppt/tags/tag3.xml><?xml version="1.0" encoding="utf-8"?>
<p:tagLst xmlns:p="http://schemas.openxmlformats.org/presentationml/2006/main">
  <p:tag name="THINKCELLSHAPEDONOTDELETE" val="thinkcellActiveDocDoNotDelete"/>
</p:tagLst>
</file>

<file path=ppt/tags/tag30.xml><?xml version="1.0" encoding="utf-8"?>
<p:tagLst xmlns:p="http://schemas.openxmlformats.org/presentationml/2006/main">
  <p:tag name="THINKCELLSHAPEDONOTDELETE" val="thinkcellActiveDocDoNotDelete"/>
</p:tagLst>
</file>

<file path=ppt/tags/tag31.xml><?xml version="1.0" encoding="utf-8"?>
<p:tagLst xmlns:p="http://schemas.openxmlformats.org/presentationml/2006/main">
  <p:tag name="THINKCELLSHAPEDONOTDELETE" val="tk0gDn1l7TlyrFhv1Bb7CDw"/>
</p:tagLst>
</file>

<file path=ppt/tags/tag32.xml><?xml version="1.0" encoding="utf-8"?>
<p:tagLst xmlns:p="http://schemas.openxmlformats.org/presentationml/2006/main">
  <p:tag name="THINKCELLSHAPEDONOTDELETE" val="thinkcellActiveDocDoNotDelete"/>
</p:tagLst>
</file>

<file path=ppt/tags/tag33.xml><?xml version="1.0" encoding="utf-8"?>
<p:tagLst xmlns:p="http://schemas.openxmlformats.org/presentationml/2006/main">
  <p:tag name="THINKCELLSHAPEDONOTDELETE" val="thinkcellActiveDocDoNotDelete"/>
</p:tagLst>
</file>

<file path=ppt/tags/tag34.xml><?xml version="1.0" encoding="utf-8"?>
<p:tagLst xmlns:p="http://schemas.openxmlformats.org/presentationml/2006/main">
  <p:tag name="THINKCELLSHAPEDONOTDELETE" val="thinkcellActiveDocDoNotDelete"/>
</p:tagLst>
</file>

<file path=ppt/tags/tag35.xml><?xml version="1.0" encoding="utf-8"?>
<p:tagLst xmlns:p="http://schemas.openxmlformats.org/presentationml/2006/main">
  <p:tag name="THINKCELLSHAPEDONOTDELETE" val="thinkcellActiveDocDoNotDelete"/>
</p:tagLst>
</file>

<file path=ppt/tags/tag36.xml><?xml version="1.0" encoding="utf-8"?>
<p:tagLst xmlns:p="http://schemas.openxmlformats.org/presentationml/2006/main">
  <p:tag name="THINKCELLSHAPEDONOTDELETE" val="thinkcellActiveDocDoNotDelete"/>
</p:tagLst>
</file>

<file path=ppt/tags/tag37.xml><?xml version="1.0" encoding="utf-8"?>
<p:tagLst xmlns:p="http://schemas.openxmlformats.org/presentationml/2006/main">
  <p:tag name="THINKCELLSHAPEDONOTDELETE" val="thinkcellActiveDocDoNotDelete"/>
</p:tagLst>
</file>

<file path=ppt/tags/tag38.xml><?xml version="1.0" encoding="utf-8"?>
<p:tagLst xmlns:p="http://schemas.openxmlformats.org/presentationml/2006/main">
  <p:tag name="THINKCELLSHAPEDONOTDELETE" val="thinkcellActiveDocDoNotDelete"/>
</p:tagLst>
</file>

<file path=ppt/tags/tag39.xml><?xml version="1.0" encoding="utf-8"?>
<p:tagLst xmlns:p="http://schemas.openxmlformats.org/presentationml/2006/main">
  <p:tag name="THINKCELLSHAPEDONOTDELETE" val="thinkcellActiveDocDoNotDelete"/>
</p:tagLst>
</file>

<file path=ppt/tags/tag4.xml><?xml version="1.0" encoding="utf-8"?>
<p:tagLst xmlns:p="http://schemas.openxmlformats.org/presentationml/2006/main">
  <p:tag name="THINKCELLSHAPEDONOTDELETE" val="thinkcellActiveDocDoNotDelete"/>
</p:tagLst>
</file>

<file path=ppt/tags/tag40.xml><?xml version="1.0" encoding="utf-8"?>
<p:tagLst xmlns:p="http://schemas.openxmlformats.org/presentationml/2006/main">
  <p:tag name="THINKCELLSHAPEDONOTDELETE" val="thinkcellActiveDocDoNotDelete"/>
</p:tagLst>
</file>

<file path=ppt/tags/tag41.xml><?xml version="1.0" encoding="utf-8"?>
<p:tagLst xmlns:p="http://schemas.openxmlformats.org/presentationml/2006/main">
  <p:tag name="THINKCELLSHAPEDONOTDELETE" val="thinkcellActiveDocDoNotDelete"/>
</p:tagLst>
</file>

<file path=ppt/tags/tag42.xml><?xml version="1.0" encoding="utf-8"?>
<p:tagLst xmlns:p="http://schemas.openxmlformats.org/presentationml/2006/main">
  <p:tag name="THINKCELLSHAPEDONOTDELETE" val="thinkcellActiveDocDoNotDelete"/>
</p:tagLst>
</file>

<file path=ppt/tags/tag43.xml><?xml version="1.0" encoding="utf-8"?>
<p:tagLst xmlns:p="http://schemas.openxmlformats.org/presentationml/2006/main">
  <p:tag name="THINKCELLSHAPEDONOTDELETE" val="thinkcellActiveDocDoNotDelete"/>
</p:tagLst>
</file>

<file path=ppt/tags/tag44.xml><?xml version="1.0" encoding="utf-8"?>
<p:tagLst xmlns:p="http://schemas.openxmlformats.org/presentationml/2006/main">
  <p:tag name="THINKCELLSHAPEDONOTDELETE" val="thinkcellActiveDocDoNotDelete"/>
</p:tagLst>
</file>

<file path=ppt/tags/tag45.xml><?xml version="1.0" encoding="utf-8"?>
<p:tagLst xmlns:p="http://schemas.openxmlformats.org/presentationml/2006/main">
  <p:tag name="THINKCELLSHAPEDONOTDELETE" val="thinkcellActiveDocDoNotDelete"/>
</p:tagLst>
</file>

<file path=ppt/tags/tag46.xml><?xml version="1.0" encoding="utf-8"?>
<p:tagLst xmlns:p="http://schemas.openxmlformats.org/presentationml/2006/main">
  <p:tag name="THINKCELLSHAPEDONOTDELETE" val="thinkcellActiveDocDoNotDelete"/>
</p:tagLst>
</file>

<file path=ppt/tags/tag47.xml><?xml version="1.0" encoding="utf-8"?>
<p:tagLst xmlns:p="http://schemas.openxmlformats.org/presentationml/2006/main">
  <p:tag name="THINKCELLSHAPEDONOTDELETE" val="thinkcellActiveDocDoNotDelete"/>
</p:tagLst>
</file>

<file path=ppt/tags/tag48.xml><?xml version="1.0" encoding="utf-8"?>
<p:tagLst xmlns:p="http://schemas.openxmlformats.org/presentationml/2006/main">
  <p:tag name="THINKCELLSHAPEDONOTDELETE" val="thinkcellActiveDocDoNotDelete"/>
</p:tagLst>
</file>

<file path=ppt/tags/tag49.xml><?xml version="1.0" encoding="utf-8"?>
<p:tagLst xmlns:p="http://schemas.openxmlformats.org/presentationml/2006/main">
  <p:tag name="THINKCELLSHAPEDONOTDELETE" val="thinkcellActiveDocDoNotDelete"/>
</p:tagLst>
</file>

<file path=ppt/tags/tag5.xml><?xml version="1.0" encoding="utf-8"?>
<p:tagLst xmlns:p="http://schemas.openxmlformats.org/presentationml/2006/main">
  <p:tag name="THINKCELLSHAPEDONOTDELETE" val="thinkcellActiveDocDoNotDelete"/>
</p:tagLst>
</file>

<file path=ppt/tags/tag50.xml><?xml version="1.0" encoding="utf-8"?>
<p:tagLst xmlns:p="http://schemas.openxmlformats.org/presentationml/2006/main">
  <p:tag name="THINKCELLSHAPEDONOTDELETE" val="thinkcellActiveDocDoNotDelete"/>
</p:tagLst>
</file>

<file path=ppt/tags/tag51.xml><?xml version="1.0" encoding="utf-8"?>
<p:tagLst xmlns:p="http://schemas.openxmlformats.org/presentationml/2006/main">
  <p:tag name="THINKCELLSHAPEDONOTDELETE" val="thinkcellActiveDocDoNotDelete"/>
</p:tagLst>
</file>

<file path=ppt/tags/tag52.xml><?xml version="1.0" encoding="utf-8"?>
<p:tagLst xmlns:p="http://schemas.openxmlformats.org/presentationml/2006/main">
  <p:tag name="THINKCELLSHAPEDONOTDELETE" val="thinkcellActiveDocDoNotDelete"/>
</p:tagLst>
</file>

<file path=ppt/tags/tag53.xml><?xml version="1.0" encoding="utf-8"?>
<p:tagLst xmlns:p="http://schemas.openxmlformats.org/presentationml/2006/main">
  <p:tag name="THINKCELLSHAPEDONOTDELETE" val="thinkcellActiveDocDoNotDelete"/>
</p:tagLst>
</file>

<file path=ppt/tags/tag54.xml><?xml version="1.0" encoding="utf-8"?>
<p:tagLst xmlns:p="http://schemas.openxmlformats.org/presentationml/2006/main">
  <p:tag name="THINKCELLSHAPEDONOTDELETE" val="thinkcellActiveDocDoNotDelete"/>
</p:tagLst>
</file>

<file path=ppt/tags/tag55.xml><?xml version="1.0" encoding="utf-8"?>
<p:tagLst xmlns:p="http://schemas.openxmlformats.org/presentationml/2006/main">
  <p:tag name="THINKCELLSHAPEDONOTDELETE" val="thinkcellActiveDocDoNotDelete"/>
</p:tagLst>
</file>

<file path=ppt/tags/tag56.xml><?xml version="1.0" encoding="utf-8"?>
<p:tagLst xmlns:p="http://schemas.openxmlformats.org/presentationml/2006/main">
  <p:tag name="THINKCELLSHAPEDONOTDELETE" val="thinkcellActiveDocDoNotDelete"/>
</p:tagLst>
</file>

<file path=ppt/tags/tag57.xml><?xml version="1.0" encoding="utf-8"?>
<p:tagLst xmlns:p="http://schemas.openxmlformats.org/presentationml/2006/main">
  <p:tag name="THINKCELLSHAPEDONOTDELETE" val="thinkcellActiveDocDoNotDelete"/>
</p:tagLst>
</file>

<file path=ppt/tags/tag58.xml><?xml version="1.0" encoding="utf-8"?>
<p:tagLst xmlns:p="http://schemas.openxmlformats.org/presentationml/2006/main">
  <p:tag name="THINKCELLSHAPEDONOTDELETE" val="thinkcellActiveDocDoNotDelete"/>
</p:tagLst>
</file>

<file path=ppt/tags/tag59.xml><?xml version="1.0" encoding="utf-8"?>
<p:tagLst xmlns:p="http://schemas.openxmlformats.org/presentationml/2006/main">
  <p:tag name="THINKCELLSHAPEDONOTDELETE" val="thinkcellActiveDocDoNotDelete"/>
</p:tagLst>
</file>

<file path=ppt/tags/tag6.xml><?xml version="1.0" encoding="utf-8"?>
<p:tagLst xmlns:p="http://schemas.openxmlformats.org/presentationml/2006/main">
  <p:tag name="THINKCELLSHAPEDONOTDELETE" val="thinkcellActiveDocDoNotDelete"/>
</p:tagLst>
</file>

<file path=ppt/tags/tag60.xml><?xml version="1.0" encoding="utf-8"?>
<p:tagLst xmlns:p="http://schemas.openxmlformats.org/presentationml/2006/main">
  <p:tag name="THINKCELLSHAPEDONOTDELETE" val="thinkcellActiveDocDoNotDelete"/>
</p:tagLst>
</file>

<file path=ppt/tags/tag61.xml><?xml version="1.0" encoding="utf-8"?>
<p:tagLst xmlns:p="http://schemas.openxmlformats.org/presentationml/2006/main">
  <p:tag name="THINKCELLSHAPEDONOTDELETE" val="thinkcellActiveDocDoNotDelete"/>
</p:tagLst>
</file>

<file path=ppt/tags/tag62.xml><?xml version="1.0" encoding="utf-8"?>
<p:tagLst xmlns:p="http://schemas.openxmlformats.org/presentationml/2006/main">
  <p:tag name="EE4P_AGENDAWIZARD" val="element"/>
  <p:tag name="EE4P_AGENDAWIZARD_CONTENT" val="/DATE"/>
  <p:tag name="EE4P_AGENDAWIZARD_PROPERTIES" val="197.597/369.3848/123.634/115.6044"/>
</p:tagLst>
</file>

<file path=ppt/tags/tag63.xml><?xml version="1.0" encoding="utf-8"?>
<p:tagLst xmlns:p="http://schemas.openxmlformats.org/presentationml/2006/main">
  <p:tag name="THINKCELLSHAPEDONOTDELETE" val="thinkcellActiveDocDoNotDelete"/>
</p:tagLst>
</file>

<file path=ppt/tags/tag64.xml><?xml version="1.0" encoding="utf-8"?>
<p:tagLst xmlns:p="http://schemas.openxmlformats.org/presentationml/2006/main">
  <p:tag name="THINKCELLSHAPEDONOTDELETE" val="thinkcellActiveDocDoNotDelete"/>
</p:tagLst>
</file>

<file path=ppt/tags/tag65.xml><?xml version="1.0" encoding="utf-8"?>
<p:tagLst xmlns:p="http://schemas.openxmlformats.org/presentationml/2006/main">
  <p:tag name="THINKCELLSHAPEDONOTDELETE" val="thinkcellActiveDocDoNotDelete"/>
</p:tagLst>
</file>

<file path=ppt/tags/tag66.xml><?xml version="1.0" encoding="utf-8"?>
<p:tagLst xmlns:p="http://schemas.openxmlformats.org/presentationml/2006/main">
  <p:tag name="THINKCELLSHAPEDONOTDELETE" val="thinkcellActiveDocDoNotDelete"/>
</p:tagLst>
</file>

<file path=ppt/tags/tag67.xml><?xml version="1.0" encoding="utf-8"?>
<p:tagLst xmlns:p="http://schemas.openxmlformats.org/presentationml/2006/main">
  <p:tag name="EE4P_AGENDAWIZARD" val="element"/>
  <p:tag name="EE4P_AGENDAWIZARD_CONTENT" val="/DATE"/>
  <p:tag name="EE4P_AGENDAWIZARD_PROPERTIES" val="197.597/369.3848/123.634/115.6044"/>
</p:tagLst>
</file>

<file path=ppt/tags/tag68.xml><?xml version="1.0" encoding="utf-8"?>
<p:tagLst xmlns:p="http://schemas.openxmlformats.org/presentationml/2006/main">
  <p:tag name="THINKCELLSHAPEDONOTDELETE" val="thinkcellActiveDocDoNotDelete"/>
</p:tagLst>
</file>

<file path=ppt/tags/tag69.xml><?xml version="1.0" encoding="utf-8"?>
<p:tagLst xmlns:p="http://schemas.openxmlformats.org/presentationml/2006/main">
  <p:tag name="THINKCELLSHAPEDONOTDELETE" val="thinkcellActiveDocDoNotDelete"/>
</p:tagLst>
</file>

<file path=ppt/tags/tag7.xml><?xml version="1.0" encoding="utf-8"?>
<p:tagLst xmlns:p="http://schemas.openxmlformats.org/presentationml/2006/main">
  <p:tag name="THINKCELLSHAPEDONOTDELETE" val="thinkcellActiveDocDoNotDelete"/>
</p:tagLst>
</file>

<file path=ppt/tags/tag70.xml><?xml version="1.0" encoding="utf-8"?>
<p:tagLst xmlns:p="http://schemas.openxmlformats.org/presentationml/2006/main">
  <p:tag name="THINKCELLSHAPEDONOTDELETE" val="thinkcellActiveDocDoNotDelete"/>
</p:tagLst>
</file>

<file path=ppt/tags/tag71.xml><?xml version="1.0" encoding="utf-8"?>
<p:tagLst xmlns:p="http://schemas.openxmlformats.org/presentationml/2006/main">
  <p:tag name="THINKCELLSHAPEDONOTDELETE" val="thinkcellActiveDocDoNotDelete"/>
</p:tagLst>
</file>

<file path=ppt/tags/tag72.xml><?xml version="1.0" encoding="utf-8"?>
<p:tagLst xmlns:p="http://schemas.openxmlformats.org/presentationml/2006/main">
  <p:tag name="THINKCELLSHAPEDONOTDELETE" val="thinkcellActiveDocDoNotDelete"/>
</p:tagLst>
</file>

<file path=ppt/tags/tag73.xml><?xml version="1.0" encoding="utf-8"?>
<p:tagLst xmlns:p="http://schemas.openxmlformats.org/presentationml/2006/main">
  <p:tag name="THINKCELLSHAPEDONOTDELETE" val="thinkcellActiveDocDoNotDelete"/>
</p:tagLst>
</file>

<file path=ppt/tags/tag74.xml><?xml version="1.0" encoding="utf-8"?>
<p:tagLst xmlns:p="http://schemas.openxmlformats.org/presentationml/2006/main">
  <p:tag name="THINKCELLSHAPEDONOTDELETE" val="thinkcellActiveDocDoNotDelete"/>
</p:tagLst>
</file>

<file path=ppt/tags/tag75.xml><?xml version="1.0" encoding="utf-8"?>
<p:tagLst xmlns:p="http://schemas.openxmlformats.org/presentationml/2006/main">
  <p:tag name="THINKCELLSHAPEDONOTDELETE" val="t2tbJwPo2.3sg_vgqMC4a9Q"/>
</p:tagLst>
</file>

<file path=ppt/tags/tag76.xml><?xml version="1.0" encoding="utf-8"?>
<p:tagLst xmlns:p="http://schemas.openxmlformats.org/presentationml/2006/main">
  <p:tag name="THINKCELLSHAPEDONOTDELETE" val="tqrhnEDmdF0mXUHjxKurWug"/>
</p:tagLst>
</file>

<file path=ppt/tags/tag77.xml><?xml version="1.0" encoding="utf-8"?>
<p:tagLst xmlns:p="http://schemas.openxmlformats.org/presentationml/2006/main">
  <p:tag name="THINKCELLSHAPEDONOTDELETE" val="tNsJ2xnbSCsrJXDIXMayhYw"/>
</p:tagLst>
</file>

<file path=ppt/tags/tag78.xml><?xml version="1.0" encoding="utf-8"?>
<p:tagLst xmlns:p="http://schemas.openxmlformats.org/presentationml/2006/main">
  <p:tag name="THINKCELLSHAPEDONOTDELETE" val="t8ulqC.oksXjkNMCDCWUopw"/>
</p:tagLst>
</file>

<file path=ppt/tags/tag79.xml><?xml version="1.0" encoding="utf-8"?>
<p:tagLst xmlns:p="http://schemas.openxmlformats.org/presentationml/2006/main">
  <p:tag name="THINKCELLSHAPEDONOTDELETE" val="tv6I_r_QQafSeBfbqN82JzA"/>
</p:tagLst>
</file>

<file path=ppt/tags/tag8.xml><?xml version="1.0" encoding="utf-8"?>
<p:tagLst xmlns:p="http://schemas.openxmlformats.org/presentationml/2006/main">
  <p:tag name="THINKCELLSHAPEDONOTDELETE" val="thinkcellActiveDocDoNotDelete"/>
</p:tagLst>
</file>

<file path=ppt/tags/tag80.xml><?xml version="1.0" encoding="utf-8"?>
<p:tagLst xmlns:p="http://schemas.openxmlformats.org/presentationml/2006/main">
  <p:tag name="THINKCELLSHAPEDONOTDELETE" val="thuYDbnOKL398F2v0j24ETA"/>
</p:tagLst>
</file>

<file path=ppt/tags/tag81.xml><?xml version="1.0" encoding="utf-8"?>
<p:tagLst xmlns:p="http://schemas.openxmlformats.org/presentationml/2006/main">
  <p:tag name="THINKCELLSHAPEDONOTDELETE" val="tP8y6K1vIPhCTnGmKEm_.TA"/>
</p:tagLst>
</file>

<file path=ppt/tags/tag82.xml><?xml version="1.0" encoding="utf-8"?>
<p:tagLst xmlns:p="http://schemas.openxmlformats.org/presentationml/2006/main">
  <p:tag name="THINKCELLSHAPEDONOTDELETE" val="trFIVRVPwUX5ppXfzSoW.bQ"/>
</p:tagLst>
</file>

<file path=ppt/tags/tag83.xml><?xml version="1.0" encoding="utf-8"?>
<p:tagLst xmlns:p="http://schemas.openxmlformats.org/presentationml/2006/main">
  <p:tag name="THINKCELLSHAPEDONOTDELETE" val="t7CGzloaXKIT3M7hB1iovkg"/>
</p:tagLst>
</file>

<file path=ppt/tags/tag84.xml><?xml version="1.0" encoding="utf-8"?>
<p:tagLst xmlns:p="http://schemas.openxmlformats.org/presentationml/2006/main">
  <p:tag name="THINKCELLSHAPEDONOTDELETE" val="tKLHr2f.5bd3GWxh4fclw7Q"/>
</p:tagLst>
</file>

<file path=ppt/tags/tag85.xml><?xml version="1.0" encoding="utf-8"?>
<p:tagLst xmlns:p="http://schemas.openxmlformats.org/presentationml/2006/main">
  <p:tag name="THINKCELLSHAPEDONOTDELETE" val="tiqhSnlZ_rP4TtDCN5GjrWA"/>
</p:tagLst>
</file>

<file path=ppt/tags/tag86.xml><?xml version="1.0" encoding="utf-8"?>
<p:tagLst xmlns:p="http://schemas.openxmlformats.org/presentationml/2006/main">
  <p:tag name="THINKCELLSHAPEDONOTDELETE" val="t9YBOng9ARaPymFUILkLERA"/>
</p:tagLst>
</file>

<file path=ppt/tags/tag87.xml><?xml version="1.0" encoding="utf-8"?>
<p:tagLst xmlns:p="http://schemas.openxmlformats.org/presentationml/2006/main">
  <p:tag name="THINKCELLSHAPEDONOTDELETE" val="tvS6jHmq.zY8dqG2wsnHhKA"/>
</p:tagLst>
</file>

<file path=ppt/tags/tag88.xml><?xml version="1.0" encoding="utf-8"?>
<p:tagLst xmlns:p="http://schemas.openxmlformats.org/presentationml/2006/main">
  <p:tag name="THINKCELLSHAPEDONOTDELETE" val="tHe3HTXqp5jhGM0aszd3oFg"/>
</p:tagLst>
</file>

<file path=ppt/tags/tag89.xml><?xml version="1.0" encoding="utf-8"?>
<p:tagLst xmlns:p="http://schemas.openxmlformats.org/presentationml/2006/main">
  <p:tag name="THINKCELLSHAPEDONOTDELETE" val="t9yX84baxNlzD.nF.Woa1QQ"/>
</p:tagLst>
</file>

<file path=ppt/tags/tag9.xml><?xml version="1.0" encoding="utf-8"?>
<p:tagLst xmlns:p="http://schemas.openxmlformats.org/presentationml/2006/main">
  <p:tag name="THINKCELLSHAPEDONOTDELETE" val="thinkcellActiveDocDoNotDelete"/>
</p:tagLst>
</file>

<file path=ppt/tags/tag90.xml><?xml version="1.0" encoding="utf-8"?>
<p:tagLst xmlns:p="http://schemas.openxmlformats.org/presentationml/2006/main">
  <p:tag name="THINKCELLSHAPEDONOTDELETE" val="tx5x4Sihi0S1VjyRtX5t7SQ"/>
</p:tagLst>
</file>

<file path=ppt/tags/tag91.xml><?xml version="1.0" encoding="utf-8"?>
<p:tagLst xmlns:p="http://schemas.openxmlformats.org/presentationml/2006/main">
  <p:tag name="THINKCELLSHAPEDONOTDELETE" val="tmA5pKGEOOEYMzfXlYxZ5eg"/>
</p:tagLst>
</file>

<file path=ppt/tags/tag92.xml><?xml version="1.0" encoding="utf-8"?>
<p:tagLst xmlns:p="http://schemas.openxmlformats.org/presentationml/2006/main">
  <p:tag name="THINKCELLSHAPEDONOTDELETE" val="tcz.Z_.6q1H4F63eIYkKBEA"/>
</p:tagLst>
</file>

<file path=ppt/tags/tag93.xml><?xml version="1.0" encoding="utf-8"?>
<p:tagLst xmlns:p="http://schemas.openxmlformats.org/presentationml/2006/main">
  <p:tag name="THINKCELLSHAPEDONOTDELETE" val="tD5QQwRm38VLibj04u7naRQ"/>
</p:tagLst>
</file>

<file path=ppt/tags/tag94.xml><?xml version="1.0" encoding="utf-8"?>
<p:tagLst xmlns:p="http://schemas.openxmlformats.org/presentationml/2006/main">
  <p:tag name="THINKCELLSHAPEDONOTDELETE" val="tNuGGHVUwFfe5rk2Q7y66Zg"/>
</p:tagLst>
</file>

<file path=ppt/tags/tag95.xml><?xml version="1.0" encoding="utf-8"?>
<p:tagLst xmlns:p="http://schemas.openxmlformats.org/presentationml/2006/main">
  <p:tag name="THINKCELLSHAPEDONOTDELETE" val="tcyRQTnGqrt1mdtc0DZMFMQ"/>
</p:tagLst>
</file>

<file path=ppt/tags/tag96.xml><?xml version="1.0" encoding="utf-8"?>
<p:tagLst xmlns:p="http://schemas.openxmlformats.org/presentationml/2006/main">
  <p:tag name="THINKCELLSHAPEDONOTDELETE" val="tvEp5da_n1RGgcazGgSneTA"/>
</p:tagLst>
</file>

<file path=ppt/tags/tag97.xml><?xml version="1.0" encoding="utf-8"?>
<p:tagLst xmlns:p="http://schemas.openxmlformats.org/presentationml/2006/main">
  <p:tag name="THINKCELLSHAPEDONOTDELETE" val="tkfoFdpbHqisRhXBVRhEVaQ"/>
</p:tagLst>
</file>

<file path=ppt/tags/tag98.xml><?xml version="1.0" encoding="utf-8"?>
<p:tagLst xmlns:p="http://schemas.openxmlformats.org/presentationml/2006/main">
  <p:tag name="THINKCELLSHAPEDONOTDELETE" val="tmaWlWRSqYbu_UoXeEpbpbw"/>
</p:tagLst>
</file>

<file path=ppt/tags/tag99.xml><?xml version="1.0" encoding="utf-8"?>
<p:tagLst xmlns:p="http://schemas.openxmlformats.org/presentationml/2006/main">
  <p:tag name="THINKCELLSHAPEDONOTDELETE" val="tuWK.9HL68Jy_jijWv9OxB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20 INDONESIA Grid 16:9">
  <a:themeElements>
    <a:clrScheme name="Custom 3">
      <a:dk1>
        <a:srgbClr val="0A0A0A"/>
      </a:dk1>
      <a:lt1>
        <a:sysClr val="window" lastClr="FFFFFF"/>
      </a:lt1>
      <a:dk2>
        <a:srgbClr val="004D25"/>
      </a:dk2>
      <a:lt2>
        <a:srgbClr val="F2F2F2"/>
      </a:lt2>
      <a:accent1>
        <a:srgbClr val="012112"/>
      </a:accent1>
      <a:accent2>
        <a:srgbClr val="00B054"/>
      </a:accent2>
      <a:accent3>
        <a:srgbClr val="D4DF33"/>
      </a:accent3>
      <a:accent4>
        <a:srgbClr val="3EAD92"/>
      </a:accent4>
      <a:accent5>
        <a:srgbClr val="6E6F73"/>
      </a:accent5>
      <a:accent6>
        <a:srgbClr val="FFC000"/>
      </a:accent6>
      <a:hlink>
        <a:srgbClr val="2B92F9"/>
      </a:hlink>
      <a:folHlink>
        <a:srgbClr val="2B92F9"/>
      </a:folHlink>
    </a:clrScheme>
    <a:fontScheme name="Custom 2">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9525" cap="rnd" cmpd="sng" algn="ctr">
          <a:solidFill>
            <a:schemeClr val="tx2"/>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noAutofit/>
      </a:bodyPr>
      <a:lstStyle>
        <a:defPPr algn="ctr">
          <a:defRPr sz="1200" dirty="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spPr>
      <a:bodyPr rot="0" spcFirstLastPara="0" vertOverflow="overflow" horzOverflow="overflow" vert="horz" wrap="square" lIns="91440" tIns="45720" rIns="91440" bIns="45720" numCol="1" spcCol="0" rtlCol="0" fromWordArt="0" anchor="ctr" anchorCtr="0" forceAA="0" compatLnSpc="1">
        <a:noAutofit/>
      </a:bodyP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12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DA1D61451C3C64EB52F72AAB0459DA8" ma:contentTypeVersion="7" ma:contentTypeDescription="Create a new document." ma:contentTypeScope="" ma:versionID="ed003d829aa470747f0e71b4d3f41a59">
  <xsd:schema xmlns:xsd="http://www.w3.org/2001/XMLSchema" xmlns:xs="http://www.w3.org/2001/XMLSchema" xmlns:p="http://schemas.microsoft.com/office/2006/metadata/properties" xmlns:ns3="5f672ef9-3589-4c0f-86f6-2f9c7d3fca2c" targetNamespace="http://schemas.microsoft.com/office/2006/metadata/properties" ma:root="true" ma:fieldsID="e445e7203178b71e1cbbd10ef950e021" ns3:_="">
    <xsd:import namespace="5f672ef9-3589-4c0f-86f6-2f9c7d3fca2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672ef9-3589-4c0f-86f6-2f9c7d3fca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23.xml><?xml version="1.0" encoding="utf-8"?>
<ds:datastoreItem xmlns:ds="http://schemas.openxmlformats.org/officeDocument/2006/customXml" ds:itemID="{7B4039DC-EC7F-4D01-BE17-9BFE26957A89}">
  <ds:schemaRefs/>
</ds:datastoreItem>
</file>

<file path=customXml/itemProps124.xml><?xml version="1.0" encoding="utf-8"?>
<ds:datastoreItem xmlns:ds="http://schemas.openxmlformats.org/officeDocument/2006/customXml" ds:itemID="{F59A7800-C07B-4AD5-8052-D9C5A0BE690D}">
  <ds:schemaRefs/>
</ds:datastoreItem>
</file>

<file path=customXml/itemProps125.xml><?xml version="1.0" encoding="utf-8"?>
<ds:datastoreItem xmlns:ds="http://schemas.openxmlformats.org/officeDocument/2006/customXml" ds:itemID="{0938AC87-01D3-4DB0-8EE7-1D122DC75B45}">
  <ds:schemaRefs/>
</ds:datastoreItem>
</file>

<file path=docProps/app.xml><?xml version="1.0" encoding="utf-8"?>
<Properties xmlns="http://schemas.openxmlformats.org/officeDocument/2006/extended-properties" xmlns:vt="http://schemas.openxmlformats.org/officeDocument/2006/docPropsVTypes">
  <TotalTime>0</TotalTime>
  <Words>5033</Words>
  <Application>WPS Presentation</Application>
  <PresentationFormat>Widescreen</PresentationFormat>
  <Paragraphs>256</Paragraphs>
  <Slides>16</Slides>
  <Notes>11</Notes>
  <HiddenSlides>0</HiddenSlides>
  <MMClips>0</MMClips>
  <ScaleCrop>false</ScaleCrop>
  <HeadingPairs>
    <vt:vector size="8" baseType="variant">
      <vt:variant>
        <vt:lpstr>已用的字体</vt:lpstr>
      </vt:variant>
      <vt:variant>
        <vt:i4>35</vt:i4>
      </vt:variant>
      <vt:variant>
        <vt:lpstr>主题</vt:lpstr>
      </vt:variant>
      <vt:variant>
        <vt:i4>4</vt:i4>
      </vt:variant>
      <vt:variant>
        <vt:lpstr>嵌入 OLE 服务器</vt:lpstr>
      </vt:variant>
      <vt:variant>
        <vt:i4>70</vt:i4>
      </vt:variant>
      <vt:variant>
        <vt:lpstr>幻灯片标题</vt:lpstr>
      </vt:variant>
      <vt:variant>
        <vt:i4>16</vt:i4>
      </vt:variant>
    </vt:vector>
  </HeadingPairs>
  <TitlesOfParts>
    <vt:vector size="125" baseType="lpstr">
      <vt:lpstr>Arial</vt:lpstr>
      <vt:lpstr>SimSun</vt:lpstr>
      <vt:lpstr>Wingdings</vt:lpstr>
      <vt:lpstr>Calibri</vt:lpstr>
      <vt:lpstr>Lato</vt:lpstr>
      <vt:lpstr>Segoe Print</vt:lpstr>
      <vt:lpstr>Arial</vt:lpstr>
      <vt:lpstr>DM Sans</vt:lpstr>
      <vt:lpstr>League Spartan</vt:lpstr>
      <vt:lpstr>Nunito Light</vt:lpstr>
      <vt:lpstr>Trebuchet MS</vt:lpstr>
      <vt:lpstr>Courier New</vt:lpstr>
      <vt:lpstr>Montserrat</vt:lpstr>
      <vt:lpstr>Verdana</vt:lpstr>
      <vt:lpstr>Calibri</vt:lpstr>
      <vt:lpstr>PMingLiU</vt:lpstr>
      <vt:lpstr>PMingLiU-ExtB</vt:lpstr>
      <vt:lpstr>Times New Roman</vt:lpstr>
      <vt:lpstr>Lato</vt:lpstr>
      <vt:lpstr>Albert Sans</vt:lpstr>
      <vt:lpstr>Cambria</vt:lpstr>
      <vt:lpstr>Open Sans Medium</vt:lpstr>
      <vt:lpstr>Wingdings</vt:lpstr>
      <vt:lpstr>Symbol</vt:lpstr>
      <vt:lpstr>Microsoft YaHei</vt:lpstr>
      <vt:lpstr>Arial Unicode MS</vt:lpstr>
      <vt:lpstr>Times New Roman</vt:lpstr>
      <vt:lpstr>Montserrat ExtraBold</vt:lpstr>
      <vt:lpstr>Montserrat Medium</vt:lpstr>
      <vt:lpstr>Open Sans</vt:lpstr>
      <vt:lpstr>Trebuchet MS</vt:lpstr>
      <vt:lpstr>Arial Narrow</vt:lpstr>
      <vt:lpstr>Aptos Display</vt:lpstr>
      <vt:lpstr>Aptos</vt:lpstr>
      <vt:lpstr>Calibri Light</vt:lpstr>
      <vt:lpstr>Office Theme</vt:lpstr>
      <vt:lpstr>1_Simple Light</vt:lpstr>
      <vt:lpstr>G20 INDONESIA Grid 16:9</vt:lpstr>
      <vt:lpstr>Simple Light</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Lokakarya Lintas Sektor: Dampak Kesehatan Terhadap Skenario Implementasi Peningkatan Kualitas Bahan Bakar  Minyak (BBM) Standar EURO 4/6 di Indonesia Surabaya, 16 Januari 2025</vt:lpstr>
      <vt:lpstr>Tersedianya landasan ilmiah, berdasarkan riset dan kajian, tentang keterkaitan terjadinya berbagai penyakit dan kematian akibat kualitas udara serta dampak ekonominya, pada saat sebelum dan sesudah implementasi tahapan peningkatan kualitas BBM di beberapa kota Indonesia.</vt:lpstr>
      <vt:lpstr>Ruang Lingkup Kegiatan</vt:lpstr>
      <vt:lpstr>PowerPoint 演示文稿</vt:lpstr>
      <vt:lpstr>Di Indonesia, 47% polusi udara bersumber dari akitvitas transportasi</vt:lpstr>
      <vt:lpstr>"Provision of Low-Sulfur Fuel 50 ppm Can Begin Soon for Diesel, 2025 for Gasoline - Gradually According to the Readiness of Pertamina's Refineries"</vt:lpstr>
      <vt:lpstr>Risiko Pneumonia, PPOK dan Penyakit Jantung Iskemik Terkait Pajanan PM2.5 di Jakarta 2018-2023</vt:lpstr>
      <vt:lpstr>PowerPoint 演示文稿</vt:lpstr>
      <vt:lpstr>PowerPoint 演示文稿</vt:lpstr>
      <vt:lpstr>12	Penyakit Terkait Polusi Udara (ICD-10)</vt:lpstr>
      <vt:lpstr>Polusi Udara, Penyakit &amp;  Dampak Ekonomi</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Yim</dc:creator>
  <cp:lastModifiedBy>RCCCUI</cp:lastModifiedBy>
  <cp:revision>1370</cp:revision>
  <dcterms:created xsi:type="dcterms:W3CDTF">2006-08-16T00:00:00Z</dcterms:created>
  <dcterms:modified xsi:type="dcterms:W3CDTF">2025-02-11T00:52:13Z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0x010100CDA1D61451C3C64EB52F72AAB0459DA8</vt:lpwstr>
  </property>
  <property fmtid="{D5CDD505-2E9C-101B-9397-08002B2CF9AE}" pid="3" name="ICV">
    <vt:lpwstr>0FCEC9259CDB41AE8BF1D3240EAE50F8_13</vt:lpwstr>
  </property>
  <property fmtid="{D5CDD505-2E9C-101B-9397-08002B2CF9AE}" pid="4" name="KSOProductBuildVer">
    <vt:lpwstr>1033-12.2.0.19805</vt:lpwstr>
  </property>
</Properties>
</file>